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5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04" autoAdjust="0"/>
    <p:restoredTop sz="97921" autoAdjust="0"/>
  </p:normalViewPr>
  <p:slideViewPr>
    <p:cSldViewPr>
      <p:cViewPr>
        <p:scale>
          <a:sx n="75" d="100"/>
          <a:sy n="75" d="100"/>
        </p:scale>
        <p:origin x="2028" y="9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72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91132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2521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4512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069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7759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07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3206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246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02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026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903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44" name="Group 904"/>
          <p:cNvGrpSpPr>
            <a:grpSpLocks/>
          </p:cNvGrpSpPr>
          <p:nvPr/>
        </p:nvGrpSpPr>
        <p:grpSpPr bwMode="auto">
          <a:xfrm>
            <a:off x="1095375" y="2304143"/>
            <a:ext cx="7296831" cy="3761241"/>
            <a:chOff x="630" y="2032"/>
            <a:chExt cx="6435" cy="3317"/>
          </a:xfrm>
        </p:grpSpPr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1143" name="Group 903"/>
          <p:cNvGrpSpPr>
            <a:grpSpLocks/>
          </p:cNvGrpSpPr>
          <p:nvPr/>
        </p:nvGrpSpPr>
        <p:grpSpPr bwMode="auto">
          <a:xfrm>
            <a:off x="1030742" y="86179"/>
            <a:ext cx="7297965" cy="6718527"/>
            <a:chOff x="573" y="76"/>
            <a:chExt cx="6436" cy="5925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8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2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8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9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42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65324306-A5A0-46B7-BED4-BDF8660F1058}"/>
              </a:ext>
            </a:extLst>
          </p:cNvPr>
          <p:cNvSpPr txBox="1"/>
          <p:nvPr/>
        </p:nvSpPr>
        <p:spPr>
          <a:xfrm>
            <a:off x="194987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B2A3E1A9-0706-4AD2-A549-B498B6D9F98E}"/>
              </a:ext>
            </a:extLst>
          </p:cNvPr>
          <p:cNvSpPr txBox="1"/>
          <p:nvPr/>
        </p:nvSpPr>
        <p:spPr>
          <a:xfrm>
            <a:off x="159709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BCACEC38-48B0-4AB0-A4BC-B41F1F355706}"/>
              </a:ext>
            </a:extLst>
          </p:cNvPr>
          <p:cNvCxnSpPr/>
          <p:nvPr/>
        </p:nvCxnSpPr>
        <p:spPr>
          <a:xfrm>
            <a:off x="18659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4C5ED36-FF59-43CD-9837-A8F0624D9EE2}"/>
              </a:ext>
            </a:extLst>
          </p:cNvPr>
          <p:cNvGrpSpPr/>
          <p:nvPr/>
        </p:nvGrpSpPr>
        <p:grpSpPr>
          <a:xfrm>
            <a:off x="3642441" y="1530337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88FF0FE9-E918-4A8D-B957-7A3BE8220D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BF34865-AE3F-4B5C-A201-DDE4FCAC74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6AEE311A-C04F-408B-BE78-235FF2C92AEF}"/>
              </a:ext>
            </a:extLst>
          </p:cNvPr>
          <p:cNvGrpSpPr/>
          <p:nvPr/>
        </p:nvGrpSpPr>
        <p:grpSpPr>
          <a:xfrm>
            <a:off x="2291910" y="2177695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BDAF21C9-70B7-485B-B2C6-FECD9F007E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F20DA3B8-381F-47EB-B547-59DA3918E8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D66645C-49DD-46EA-A508-6001252F825F}"/>
              </a:ext>
            </a:extLst>
          </p:cNvPr>
          <p:cNvGrpSpPr/>
          <p:nvPr/>
        </p:nvGrpSpPr>
        <p:grpSpPr>
          <a:xfrm>
            <a:off x="3499925" y="2177695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AD3EF44C-4483-4713-B2DD-DD1B0AC07C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062B290-40E2-4260-9C95-B2217B5985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488EE19-DE76-4B3A-A8B8-AD2CB3806940}"/>
              </a:ext>
            </a:extLst>
          </p:cNvPr>
          <p:cNvGrpSpPr/>
          <p:nvPr/>
        </p:nvGrpSpPr>
        <p:grpSpPr>
          <a:xfrm>
            <a:off x="1260065" y="6061798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39CD23E-D00D-4529-9611-F2FCECD65C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E7E8E8C-57C6-4844-8911-2D682AD7EF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E919E3A-9238-444D-9192-8E6820933B50}"/>
              </a:ext>
            </a:extLst>
          </p:cNvPr>
          <p:cNvGrpSpPr/>
          <p:nvPr/>
        </p:nvGrpSpPr>
        <p:grpSpPr>
          <a:xfrm>
            <a:off x="2384190" y="6061798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BB72924-1CBA-4C8E-A7AF-387B6AA833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457891B-5AA8-44A4-AD16-F686D51D0E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6149754B-6197-496C-A5AA-7F3B538033CD}"/>
              </a:ext>
            </a:extLst>
          </p:cNvPr>
          <p:cNvGrpSpPr/>
          <p:nvPr/>
        </p:nvGrpSpPr>
        <p:grpSpPr>
          <a:xfrm>
            <a:off x="4137489" y="6061798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3EEC7391-81E7-4BC0-8FC1-D79BA77D00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661541B4-0F13-43BA-8C54-B777F7BC7B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A464DD6-B734-4723-B34A-A735BB283CD1}"/>
              </a:ext>
            </a:extLst>
          </p:cNvPr>
          <p:cNvGrpSpPr/>
          <p:nvPr/>
        </p:nvGrpSpPr>
        <p:grpSpPr>
          <a:xfrm>
            <a:off x="5429393" y="5264844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9D8F6C7E-A918-44D8-BF76-2A01D4FBE4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0265807-7333-4328-BFCA-A878121ADD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2D05193-9C5D-4826-A556-C8DC5E9BC829}"/>
              </a:ext>
            </a:extLst>
          </p:cNvPr>
          <p:cNvGrpSpPr/>
          <p:nvPr/>
        </p:nvGrpSpPr>
        <p:grpSpPr>
          <a:xfrm>
            <a:off x="7241415" y="4727949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D50D3AE-1717-4B9F-866C-92C50F177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B4DBCC54-1D63-4B61-BA7A-24678898AE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88319F0-2903-4B44-8095-A4ADFDE0AF1C}"/>
              </a:ext>
            </a:extLst>
          </p:cNvPr>
          <p:cNvGrpSpPr/>
          <p:nvPr/>
        </p:nvGrpSpPr>
        <p:grpSpPr>
          <a:xfrm>
            <a:off x="8265188" y="2790092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94D574DC-08B8-4A38-8321-B66EF1D275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1B595F9-390A-498A-94AA-CBC28816F2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DC5986F-00F7-4652-9175-B41C20AA2871}"/>
              </a:ext>
            </a:extLst>
          </p:cNvPr>
          <p:cNvGrpSpPr/>
          <p:nvPr/>
        </p:nvGrpSpPr>
        <p:grpSpPr>
          <a:xfrm>
            <a:off x="8265188" y="3276654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77B594E0-C3D1-4DF5-9B12-9DE2A9F671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76829967-6CCC-4A07-9224-AEFFDB107C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19E3BD4-BF66-47FD-B3F9-2E5172606B82}"/>
              </a:ext>
            </a:extLst>
          </p:cNvPr>
          <p:cNvGrpSpPr/>
          <p:nvPr/>
        </p:nvGrpSpPr>
        <p:grpSpPr>
          <a:xfrm>
            <a:off x="5681063" y="88837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8EC21B14-AEEE-446C-805E-FAB6E739C9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8A1383DF-B066-4030-B0C5-6D0A1D8C90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4D5B9FB9-FAD0-4E4B-A757-8CF083B05187}"/>
              </a:ext>
            </a:extLst>
          </p:cNvPr>
          <p:cNvGrpSpPr/>
          <p:nvPr/>
        </p:nvGrpSpPr>
        <p:grpSpPr>
          <a:xfrm>
            <a:off x="5681063" y="575399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A7F33CA-5AC8-42C2-91ED-E5376E08DB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5FC74CD5-D1DB-4509-8A5A-D63303BADA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56A0164-781E-4C1C-9C10-A65D0FE7BBA4}"/>
              </a:ext>
            </a:extLst>
          </p:cNvPr>
          <p:cNvGrpSpPr/>
          <p:nvPr/>
        </p:nvGrpSpPr>
        <p:grpSpPr>
          <a:xfrm>
            <a:off x="5278392" y="1129072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20588EE2-3775-4B89-ACF5-C71C38DFD8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30CCAA9F-3F04-4152-9D2C-14A1D8FD44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E981C5F-4936-4DBC-8E3E-7B73AF9B0B80}"/>
              </a:ext>
            </a:extLst>
          </p:cNvPr>
          <p:cNvGrpSpPr/>
          <p:nvPr/>
        </p:nvGrpSpPr>
        <p:grpSpPr>
          <a:xfrm>
            <a:off x="4095286" y="3578657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29A65672-33F0-4ABF-A64B-D006A75BEA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EB30D8A-FF45-41FF-953C-C00D94C3C7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DF46860-9122-4FA2-9040-7F47DF7985A2}"/>
              </a:ext>
            </a:extLst>
          </p:cNvPr>
          <p:cNvGrpSpPr/>
          <p:nvPr/>
        </p:nvGrpSpPr>
        <p:grpSpPr>
          <a:xfrm>
            <a:off x="3331888" y="3578657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F4B44F44-1819-453C-B5CD-1E5002A143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67EBCF21-3AD5-4F60-AED6-46E9600D6D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B980C37-E879-46E4-B781-F518A012E439}"/>
              </a:ext>
            </a:extLst>
          </p:cNvPr>
          <p:cNvGrpSpPr/>
          <p:nvPr/>
        </p:nvGrpSpPr>
        <p:grpSpPr>
          <a:xfrm>
            <a:off x="7686032" y="447528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951899A-00A5-48B5-B281-9E3A04999F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7DC76196-CF2B-4F47-B59D-84470A51DE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3AE4DFE-5611-4250-BE69-EF352B2AB606}"/>
              </a:ext>
            </a:extLst>
          </p:cNvPr>
          <p:cNvGrpSpPr/>
          <p:nvPr/>
        </p:nvGrpSpPr>
        <p:grpSpPr>
          <a:xfrm>
            <a:off x="7979646" y="929894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F9E1BC63-7CEE-4554-9177-C766F7F7D2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5417800-F551-4F55-BF93-16CD6E2594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D7EECAE-78EF-4664-8524-9A0B90C2AC66}"/>
              </a:ext>
            </a:extLst>
          </p:cNvPr>
          <p:cNvGrpSpPr/>
          <p:nvPr/>
        </p:nvGrpSpPr>
        <p:grpSpPr>
          <a:xfrm>
            <a:off x="7216248" y="929894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3E0685C-E592-4EC9-965D-F221B70814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861567D7-E0EC-4776-A7D7-C4220EB324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14A21DC-A55A-41C9-A8F2-7A878DC76699}"/>
              </a:ext>
            </a:extLst>
          </p:cNvPr>
          <p:cNvGrpSpPr/>
          <p:nvPr/>
        </p:nvGrpSpPr>
        <p:grpSpPr>
          <a:xfrm>
            <a:off x="6998134" y="1395449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DCDB65C3-CB77-497E-879B-ABD845064B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73D3B005-B14B-4F02-957D-8E1A3D8A47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1EB8609-789A-4949-AF30-F81C0F509DF9}"/>
              </a:ext>
            </a:extLst>
          </p:cNvPr>
          <p:cNvGrpSpPr/>
          <p:nvPr/>
        </p:nvGrpSpPr>
        <p:grpSpPr>
          <a:xfrm>
            <a:off x="6234736" y="1395449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F03AAA21-7D2D-430A-9965-D00C750AEC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E8B1598-DD1D-424F-B3D4-5387BBF708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9B8A0A9-DD4B-4BC6-9373-54F8A26A4E81}"/>
              </a:ext>
            </a:extLst>
          </p:cNvPr>
          <p:cNvGrpSpPr/>
          <p:nvPr/>
        </p:nvGrpSpPr>
        <p:grpSpPr>
          <a:xfrm>
            <a:off x="6134068" y="4175381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27534184-04F8-456B-A37D-3F210342B8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B4D95543-AFF4-4C5E-8ACD-70B58282A4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1210A852-92F8-42AA-8ED4-4BD50A5D672C}"/>
              </a:ext>
            </a:extLst>
          </p:cNvPr>
          <p:cNvGrpSpPr/>
          <p:nvPr/>
        </p:nvGrpSpPr>
        <p:grpSpPr>
          <a:xfrm>
            <a:off x="5370670" y="4175381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7561AEED-2D5B-45DC-B2C0-AB4B296D6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A47C1C9C-627A-4F33-95DB-BFA1D64DB7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98D62ABB-24CD-46E9-A0FC-1AFE73A8D426}"/>
              </a:ext>
            </a:extLst>
          </p:cNvPr>
          <p:cNvGrpSpPr/>
          <p:nvPr/>
        </p:nvGrpSpPr>
        <p:grpSpPr>
          <a:xfrm>
            <a:off x="6201180" y="1865267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3CE72C2-C18A-4CCC-9FF0-DB13F7FE4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783B1AA4-498C-4DBF-ADC9-FA5DD25AE9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B4D6288-6808-4D75-B6FF-6FBDE08310DE}"/>
              </a:ext>
            </a:extLst>
          </p:cNvPr>
          <p:cNvGrpSpPr/>
          <p:nvPr/>
        </p:nvGrpSpPr>
        <p:grpSpPr>
          <a:xfrm>
            <a:off x="5437782" y="1865267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95BFC04D-E0C1-4F8F-9F51-8D08725138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38A44607-6467-4619-A3D4-2DFD60A6D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A71BFD43-D2A5-4CED-BA8C-53E683B6ECAC}"/>
              </a:ext>
            </a:extLst>
          </p:cNvPr>
          <p:cNvGrpSpPr/>
          <p:nvPr/>
        </p:nvGrpSpPr>
        <p:grpSpPr>
          <a:xfrm>
            <a:off x="7761532" y="1395449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2ECA5A2-D44A-44AA-ACB0-7F515F1241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50C7FC31-7129-4D42-A255-001C65EDA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57173F25-DC83-4C41-874D-5C02C708AC67}"/>
              </a:ext>
            </a:extLst>
          </p:cNvPr>
          <p:cNvGrpSpPr/>
          <p:nvPr/>
        </p:nvGrpSpPr>
        <p:grpSpPr>
          <a:xfrm>
            <a:off x="5973692" y="3705598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7CD6C7C2-8E67-4305-B8D2-5178596E9B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968CEA00-0C94-4003-A0D1-B4D0990D57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C5986330-9A26-4BEF-BBCF-0ACDADC4673E}"/>
              </a:ext>
            </a:extLst>
          </p:cNvPr>
          <p:cNvGrpSpPr/>
          <p:nvPr/>
        </p:nvGrpSpPr>
        <p:grpSpPr>
          <a:xfrm>
            <a:off x="5210294" y="3705598"/>
            <a:ext cx="720000" cy="430244"/>
            <a:chOff x="6555416" y="4900731"/>
            <a:chExt cx="720000" cy="378515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36CD241E-56D8-467C-8898-B6D50DF75F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E6198BD9-E638-46E2-BDF4-171AE3386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9F850AFD-C236-400B-A5D6-876E39C6B7DE}"/>
              </a:ext>
            </a:extLst>
          </p:cNvPr>
          <p:cNvGrpSpPr/>
          <p:nvPr/>
        </p:nvGrpSpPr>
        <p:grpSpPr>
          <a:xfrm>
            <a:off x="6720311" y="3705598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708ECF50-41C7-497F-B6EF-1EB832075B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BC50B8CC-85AE-41AF-875C-D9EEC2D400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EC41D58E-9214-4D8E-8C3A-A768F437E8CF}"/>
              </a:ext>
            </a:extLst>
          </p:cNvPr>
          <p:cNvGrpSpPr/>
          <p:nvPr/>
        </p:nvGrpSpPr>
        <p:grpSpPr>
          <a:xfrm>
            <a:off x="5973692" y="3244203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3725988C-4CB7-4E7A-865D-9C705E39F1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EF121726-A92B-4B30-B9B4-898E5C5DCB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EFF3AA39-5D69-44D5-A144-8821AB3C684D}"/>
              </a:ext>
            </a:extLst>
          </p:cNvPr>
          <p:cNvGrpSpPr/>
          <p:nvPr/>
        </p:nvGrpSpPr>
        <p:grpSpPr>
          <a:xfrm>
            <a:off x="5210294" y="3244203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DF2DD021-CBB7-4ACB-845B-2A2C85631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3E1B3C49-1329-4BDF-9A0E-5C5612F292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8090FFC8-377B-446E-B6BA-BA18D066C0CF}"/>
              </a:ext>
            </a:extLst>
          </p:cNvPr>
          <p:cNvGrpSpPr/>
          <p:nvPr/>
        </p:nvGrpSpPr>
        <p:grpSpPr>
          <a:xfrm>
            <a:off x="6720311" y="3244203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26DA80C1-5804-47BE-A5B0-883AD9F321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FD7FB2C5-801D-41D8-A1AC-B98E82465D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8AA25D82-2948-4327-95A1-329A52AD5FA8}"/>
              </a:ext>
            </a:extLst>
          </p:cNvPr>
          <p:cNvGrpSpPr/>
          <p:nvPr/>
        </p:nvGrpSpPr>
        <p:grpSpPr>
          <a:xfrm>
            <a:off x="5629743" y="2327767"/>
            <a:ext cx="720000" cy="430244"/>
            <a:chOff x="6555416" y="4900731"/>
            <a:chExt cx="720000" cy="378515"/>
          </a:xfrm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916E12F4-E7A5-4594-8A59-BC29014416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0BC53770-8213-4D8A-8B27-6AAFF11ED5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B4742607-121C-40C9-ACB7-E2458E39EAA1}"/>
              </a:ext>
            </a:extLst>
          </p:cNvPr>
          <p:cNvGrpSpPr/>
          <p:nvPr/>
        </p:nvGrpSpPr>
        <p:grpSpPr>
          <a:xfrm>
            <a:off x="4866345" y="2327767"/>
            <a:ext cx="720000" cy="430244"/>
            <a:chOff x="6555416" y="4900731"/>
            <a:chExt cx="720000" cy="378515"/>
          </a:xfrm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684FFC98-5E6A-4535-BB31-47358CE8A7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17E949E9-BA3C-4CB9-BFF3-8CD84B6E7D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2B038A68-8564-4233-B5AE-B1A9F90DD1D2}"/>
              </a:ext>
            </a:extLst>
          </p:cNvPr>
          <p:cNvGrpSpPr/>
          <p:nvPr/>
        </p:nvGrpSpPr>
        <p:grpSpPr>
          <a:xfrm>
            <a:off x="6669977" y="2327767"/>
            <a:ext cx="720000" cy="430244"/>
            <a:chOff x="6555416" y="4900731"/>
            <a:chExt cx="720000" cy="378515"/>
          </a:xfrm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27C5AAC3-E16F-49DA-B766-2A14E61D8C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F13AC8B-20A5-4D31-90FA-F43CD077F2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531FD30A-A4A0-465B-A5E5-951F543C514B}"/>
              </a:ext>
            </a:extLst>
          </p:cNvPr>
          <p:cNvGrpSpPr/>
          <p:nvPr/>
        </p:nvGrpSpPr>
        <p:grpSpPr>
          <a:xfrm>
            <a:off x="6955202" y="1857984"/>
            <a:ext cx="720000" cy="430244"/>
            <a:chOff x="6555416" y="4900731"/>
            <a:chExt cx="720000" cy="378515"/>
          </a:xfrm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C13B5CFF-2D09-4793-8B3A-3C74C88EF0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338630F2-C1B0-48C6-9C67-2C27377C03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B2946C2-215B-4A53-974D-6DD2CEA8C696}"/>
              </a:ext>
            </a:extLst>
          </p:cNvPr>
          <p:cNvGrpSpPr/>
          <p:nvPr/>
        </p:nvGrpSpPr>
        <p:grpSpPr>
          <a:xfrm>
            <a:off x="7433375" y="2327767"/>
            <a:ext cx="720000" cy="430244"/>
            <a:chOff x="6555416" y="4900731"/>
            <a:chExt cx="720000" cy="378515"/>
          </a:xfrm>
        </p:grpSpPr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C3669884-B057-47CD-9054-B43F91E087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0AB00EFF-CA02-4533-BED9-D737C64AE4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0DA9158B-90EA-4A7C-90B7-8FFD6C1ACCC6}"/>
              </a:ext>
            </a:extLst>
          </p:cNvPr>
          <p:cNvGrpSpPr/>
          <p:nvPr/>
        </p:nvGrpSpPr>
        <p:grpSpPr>
          <a:xfrm>
            <a:off x="4681787" y="1866372"/>
            <a:ext cx="720000" cy="430244"/>
            <a:chOff x="6555416" y="4900731"/>
            <a:chExt cx="720000" cy="378515"/>
          </a:xfrm>
        </p:grpSpPr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1AD753E7-C87B-4887-BF83-940D154012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9F106CC0-437D-4447-9C26-65017AB505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60FA4F0E-2AB9-4E67-9CB4-93301B5095C2}"/>
              </a:ext>
            </a:extLst>
          </p:cNvPr>
          <p:cNvGrpSpPr/>
          <p:nvPr/>
        </p:nvGrpSpPr>
        <p:grpSpPr>
          <a:xfrm>
            <a:off x="5503908" y="2789162"/>
            <a:ext cx="720000" cy="430244"/>
            <a:chOff x="6555416" y="4900731"/>
            <a:chExt cx="720000" cy="378515"/>
          </a:xfrm>
        </p:grpSpPr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4C96F3DC-FCED-4F88-80E1-F1176E6D4C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F0769C53-B181-4D60-BB13-811489C2A6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780899D3-BB51-4682-ACA4-EE74792598E4}"/>
              </a:ext>
            </a:extLst>
          </p:cNvPr>
          <p:cNvGrpSpPr/>
          <p:nvPr/>
        </p:nvGrpSpPr>
        <p:grpSpPr>
          <a:xfrm>
            <a:off x="4740510" y="2789162"/>
            <a:ext cx="720000" cy="430244"/>
            <a:chOff x="6555416" y="4900731"/>
            <a:chExt cx="720000" cy="378515"/>
          </a:xfrm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54DC6B25-71F4-4D4D-8EFE-14276CD34E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2FEAA9BA-A2C0-4F15-AA07-807D3F3F8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5E22ECE5-1B28-4EC0-85B6-DC81EBC139DC}"/>
              </a:ext>
            </a:extLst>
          </p:cNvPr>
          <p:cNvGrpSpPr/>
          <p:nvPr/>
        </p:nvGrpSpPr>
        <p:grpSpPr>
          <a:xfrm>
            <a:off x="6544142" y="2789162"/>
            <a:ext cx="720000" cy="430244"/>
            <a:chOff x="6555416" y="4900731"/>
            <a:chExt cx="720000" cy="378515"/>
          </a:xfrm>
        </p:grpSpPr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870308D0-D3EC-46F9-8D7C-7923DEB477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6A1393BD-680F-46B5-982D-903913918B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6ADA31CE-873B-4AD9-B435-1DA2EA608521}"/>
              </a:ext>
            </a:extLst>
          </p:cNvPr>
          <p:cNvGrpSpPr/>
          <p:nvPr/>
        </p:nvGrpSpPr>
        <p:grpSpPr>
          <a:xfrm>
            <a:off x="7307540" y="2789162"/>
            <a:ext cx="720000" cy="430244"/>
            <a:chOff x="6555416" y="4900731"/>
            <a:chExt cx="720000" cy="378515"/>
          </a:xfrm>
        </p:grpSpPr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AA75AF1E-47AD-40DD-97AE-DEAD91DD10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369C7634-8A80-4BA1-B11E-22F09031A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749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44" name="Group 904"/>
          <p:cNvGrpSpPr>
            <a:grpSpLocks/>
          </p:cNvGrpSpPr>
          <p:nvPr/>
        </p:nvGrpSpPr>
        <p:grpSpPr bwMode="auto">
          <a:xfrm>
            <a:off x="1095375" y="2304143"/>
            <a:ext cx="7296831" cy="3761241"/>
            <a:chOff x="630" y="2032"/>
            <a:chExt cx="6435" cy="3317"/>
          </a:xfrm>
        </p:grpSpPr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1143" name="Group 903"/>
          <p:cNvGrpSpPr>
            <a:grpSpLocks/>
          </p:cNvGrpSpPr>
          <p:nvPr/>
        </p:nvGrpSpPr>
        <p:grpSpPr bwMode="auto">
          <a:xfrm>
            <a:off x="1030742" y="86179"/>
            <a:ext cx="7297965" cy="6718527"/>
            <a:chOff x="573" y="76"/>
            <a:chExt cx="6436" cy="5925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5506" y="76"/>
              <a:ext cx="312" cy="368"/>
            </a:xfrm>
            <a:custGeom>
              <a:avLst/>
              <a:gdLst>
                <a:gd name="T0" fmla="*/ 312 w 312"/>
                <a:gd name="T1" fmla="*/ 0 h 368"/>
                <a:gd name="T2" fmla="*/ 227 w 312"/>
                <a:gd name="T3" fmla="*/ 28 h 368"/>
                <a:gd name="T4" fmla="*/ 57 w 312"/>
                <a:gd name="T5" fmla="*/ 226 h 368"/>
                <a:gd name="T6" fmla="*/ 85 w 312"/>
                <a:gd name="T7" fmla="*/ 283 h 368"/>
                <a:gd name="T8" fmla="*/ 0 w 312"/>
                <a:gd name="T9" fmla="*/ 311 h 368"/>
                <a:gd name="T10" fmla="*/ 29 w 312"/>
                <a:gd name="T11" fmla="*/ 368 h 368"/>
                <a:gd name="T12" fmla="*/ 85 w 312"/>
                <a:gd name="T13" fmla="*/ 311 h 368"/>
                <a:gd name="T14" fmla="*/ 114 w 312"/>
                <a:gd name="T15" fmla="*/ 255 h 368"/>
                <a:gd name="T16" fmla="*/ 170 w 312"/>
                <a:gd name="T17" fmla="*/ 226 h 368"/>
                <a:gd name="T18" fmla="*/ 170 w 312"/>
                <a:gd name="T19" fmla="*/ 170 h 368"/>
                <a:gd name="T20" fmla="*/ 255 w 312"/>
                <a:gd name="T21" fmla="*/ 170 h 368"/>
                <a:gd name="T22" fmla="*/ 284 w 312"/>
                <a:gd name="T23" fmla="*/ 113 h 368"/>
                <a:gd name="T24" fmla="*/ 255 w 312"/>
                <a:gd name="T25" fmla="*/ 85 h 368"/>
                <a:gd name="T26" fmla="*/ 312 w 312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368">
                  <a:moveTo>
                    <a:pt x="312" y="0"/>
                  </a:moveTo>
                  <a:lnTo>
                    <a:pt x="227" y="28"/>
                  </a:lnTo>
                  <a:lnTo>
                    <a:pt x="57" y="226"/>
                  </a:lnTo>
                  <a:lnTo>
                    <a:pt x="85" y="283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85" y="311"/>
                  </a:lnTo>
                  <a:lnTo>
                    <a:pt x="114" y="255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255" y="85"/>
                  </a:lnTo>
                  <a:lnTo>
                    <a:pt x="31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5591" y="444"/>
              <a:ext cx="85" cy="29"/>
            </a:xfrm>
            <a:custGeom>
              <a:avLst/>
              <a:gdLst>
                <a:gd name="T0" fmla="*/ 85 w 85"/>
                <a:gd name="T1" fmla="*/ 0 h 29"/>
                <a:gd name="T2" fmla="*/ 0 w 85"/>
                <a:gd name="T3" fmla="*/ 0 h 29"/>
                <a:gd name="T4" fmla="*/ 29 w 85"/>
                <a:gd name="T5" fmla="*/ 29 h 29"/>
                <a:gd name="T6" fmla="*/ 57 w 85"/>
                <a:gd name="T7" fmla="*/ 29 h 29"/>
                <a:gd name="T8" fmla="*/ 85 w 8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9">
                  <a:moveTo>
                    <a:pt x="85" y="0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5506" y="529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29 h 142"/>
                <a:gd name="T4" fmla="*/ 0 w 142"/>
                <a:gd name="T5" fmla="*/ 85 h 142"/>
                <a:gd name="T6" fmla="*/ 57 w 142"/>
                <a:gd name="T7" fmla="*/ 142 h 142"/>
                <a:gd name="T8" fmla="*/ 114 w 142"/>
                <a:gd name="T9" fmla="*/ 114 h 142"/>
                <a:gd name="T10" fmla="*/ 142 w 142"/>
                <a:gd name="T11" fmla="*/ 85 h 142"/>
                <a:gd name="T12" fmla="*/ 142 w 142"/>
                <a:gd name="T13" fmla="*/ 29 h 142"/>
                <a:gd name="T14" fmla="*/ 85 w 142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14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5535" y="699"/>
              <a:ext cx="56" cy="29"/>
            </a:xfrm>
            <a:custGeom>
              <a:avLst/>
              <a:gdLst>
                <a:gd name="T0" fmla="*/ 0 w 56"/>
                <a:gd name="T1" fmla="*/ 0 h 29"/>
                <a:gd name="T2" fmla="*/ 28 w 56"/>
                <a:gd name="T3" fmla="*/ 0 h 29"/>
                <a:gd name="T4" fmla="*/ 56 w 56"/>
                <a:gd name="T5" fmla="*/ 29 h 29"/>
                <a:gd name="T6" fmla="*/ 28 w 56"/>
                <a:gd name="T7" fmla="*/ 29 h 29"/>
                <a:gd name="T8" fmla="*/ 0 w 56"/>
                <a:gd name="T9" fmla="*/ 29 h 29"/>
                <a:gd name="T10" fmla="*/ 0 w 5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">
                  <a:moveTo>
                    <a:pt x="0" y="0"/>
                  </a:moveTo>
                  <a:lnTo>
                    <a:pt x="28" y="0"/>
                  </a:lnTo>
                  <a:lnTo>
                    <a:pt x="56" y="29"/>
                  </a:lnTo>
                  <a:lnTo>
                    <a:pt x="28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5024" y="1210"/>
              <a:ext cx="255" cy="141"/>
            </a:xfrm>
            <a:custGeom>
              <a:avLst/>
              <a:gdLst>
                <a:gd name="T0" fmla="*/ 255 w 255"/>
                <a:gd name="T1" fmla="*/ 113 h 141"/>
                <a:gd name="T2" fmla="*/ 170 w 255"/>
                <a:gd name="T3" fmla="*/ 141 h 141"/>
                <a:gd name="T4" fmla="*/ 142 w 255"/>
                <a:gd name="T5" fmla="*/ 113 h 141"/>
                <a:gd name="T6" fmla="*/ 57 w 255"/>
                <a:gd name="T7" fmla="*/ 141 h 141"/>
                <a:gd name="T8" fmla="*/ 0 w 255"/>
                <a:gd name="T9" fmla="*/ 85 h 141"/>
                <a:gd name="T10" fmla="*/ 29 w 255"/>
                <a:gd name="T11" fmla="*/ 28 h 141"/>
                <a:gd name="T12" fmla="*/ 142 w 255"/>
                <a:gd name="T13" fmla="*/ 28 h 141"/>
                <a:gd name="T14" fmla="*/ 199 w 255"/>
                <a:gd name="T15" fmla="*/ 0 h 141"/>
                <a:gd name="T16" fmla="*/ 227 w 255"/>
                <a:gd name="T17" fmla="*/ 56 h 141"/>
                <a:gd name="T18" fmla="*/ 255 w 255"/>
                <a:gd name="T19" fmla="*/ 56 h 141"/>
                <a:gd name="T20" fmla="*/ 255 w 255"/>
                <a:gd name="T21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141">
                  <a:moveTo>
                    <a:pt x="255" y="113"/>
                  </a:moveTo>
                  <a:lnTo>
                    <a:pt x="170" y="141"/>
                  </a:lnTo>
                  <a:lnTo>
                    <a:pt x="142" y="113"/>
                  </a:lnTo>
                  <a:lnTo>
                    <a:pt x="57" y="141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5421" y="3052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9 h 85"/>
                <a:gd name="T4" fmla="*/ 0 w 85"/>
                <a:gd name="T5" fmla="*/ 85 h 85"/>
                <a:gd name="T6" fmla="*/ 85 w 85"/>
                <a:gd name="T7" fmla="*/ 29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85" y="29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5563" y="2769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57 h 85"/>
                <a:gd name="T4" fmla="*/ 28 w 57"/>
                <a:gd name="T5" fmla="*/ 85 h 85"/>
                <a:gd name="T6" fmla="*/ 57 w 57"/>
                <a:gd name="T7" fmla="*/ 28 h 85"/>
                <a:gd name="T8" fmla="*/ 57 w 57"/>
                <a:gd name="T9" fmla="*/ 0 h 85"/>
                <a:gd name="T10" fmla="*/ 28 w 5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57"/>
                  </a:lnTo>
                  <a:lnTo>
                    <a:pt x="28" y="85"/>
                  </a:lnTo>
                  <a:lnTo>
                    <a:pt x="57" y="28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3550" y="2882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29 h 85"/>
                <a:gd name="T4" fmla="*/ 28 w 57"/>
                <a:gd name="T5" fmla="*/ 85 h 85"/>
                <a:gd name="T6" fmla="*/ 57 w 57"/>
                <a:gd name="T7" fmla="*/ 29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522" y="3024"/>
              <a:ext cx="56" cy="85"/>
            </a:xfrm>
            <a:custGeom>
              <a:avLst/>
              <a:gdLst>
                <a:gd name="T0" fmla="*/ 56 w 56"/>
                <a:gd name="T1" fmla="*/ 0 h 85"/>
                <a:gd name="T2" fmla="*/ 28 w 56"/>
                <a:gd name="T3" fmla="*/ 28 h 85"/>
                <a:gd name="T4" fmla="*/ 0 w 56"/>
                <a:gd name="T5" fmla="*/ 85 h 85"/>
                <a:gd name="T6" fmla="*/ 28 w 56"/>
                <a:gd name="T7" fmla="*/ 85 h 85"/>
                <a:gd name="T8" fmla="*/ 56 w 56"/>
                <a:gd name="T9" fmla="*/ 28 h 85"/>
                <a:gd name="T10" fmla="*/ 56 w 56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0"/>
                  </a:moveTo>
                  <a:lnTo>
                    <a:pt x="28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3692" y="2797"/>
              <a:ext cx="142" cy="114"/>
            </a:xfrm>
            <a:custGeom>
              <a:avLst/>
              <a:gdLst>
                <a:gd name="T0" fmla="*/ 85 w 142"/>
                <a:gd name="T1" fmla="*/ 0 h 114"/>
                <a:gd name="T2" fmla="*/ 57 w 142"/>
                <a:gd name="T3" fmla="*/ 29 h 114"/>
                <a:gd name="T4" fmla="*/ 28 w 142"/>
                <a:gd name="T5" fmla="*/ 29 h 114"/>
                <a:gd name="T6" fmla="*/ 28 w 142"/>
                <a:gd name="T7" fmla="*/ 57 h 114"/>
                <a:gd name="T8" fmla="*/ 0 w 142"/>
                <a:gd name="T9" fmla="*/ 57 h 114"/>
                <a:gd name="T10" fmla="*/ 0 w 142"/>
                <a:gd name="T11" fmla="*/ 85 h 114"/>
                <a:gd name="T12" fmla="*/ 57 w 142"/>
                <a:gd name="T13" fmla="*/ 114 h 114"/>
                <a:gd name="T14" fmla="*/ 85 w 142"/>
                <a:gd name="T15" fmla="*/ 85 h 114"/>
                <a:gd name="T16" fmla="*/ 57 w 142"/>
                <a:gd name="T17" fmla="*/ 57 h 114"/>
                <a:gd name="T18" fmla="*/ 113 w 142"/>
                <a:gd name="T19" fmla="*/ 57 h 114"/>
                <a:gd name="T20" fmla="*/ 113 w 142"/>
                <a:gd name="T21" fmla="*/ 85 h 114"/>
                <a:gd name="T22" fmla="*/ 142 w 142"/>
                <a:gd name="T23" fmla="*/ 85 h 114"/>
                <a:gd name="T24" fmla="*/ 142 w 142"/>
                <a:gd name="T25" fmla="*/ 57 h 114"/>
                <a:gd name="T26" fmla="*/ 85 w 142"/>
                <a:gd name="T2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14">
                  <a:moveTo>
                    <a:pt x="85" y="0"/>
                  </a:moveTo>
                  <a:lnTo>
                    <a:pt x="57" y="29"/>
                  </a:lnTo>
                  <a:lnTo>
                    <a:pt x="28" y="29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145" y="2882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85 h 85"/>
                <a:gd name="T4" fmla="*/ 29 w 57"/>
                <a:gd name="T5" fmla="*/ 85 h 85"/>
                <a:gd name="T6" fmla="*/ 57 w 57"/>
                <a:gd name="T7" fmla="*/ 29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85"/>
                  </a:lnTo>
                  <a:lnTo>
                    <a:pt x="29" y="85"/>
                  </a:lnTo>
                  <a:lnTo>
                    <a:pt x="57" y="29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3777" y="2911"/>
              <a:ext cx="28" cy="85"/>
            </a:xfrm>
            <a:custGeom>
              <a:avLst/>
              <a:gdLst>
                <a:gd name="T0" fmla="*/ 0 w 28"/>
                <a:gd name="T1" fmla="*/ 0 h 85"/>
                <a:gd name="T2" fmla="*/ 0 w 28"/>
                <a:gd name="T3" fmla="*/ 85 h 85"/>
                <a:gd name="T4" fmla="*/ 28 w 28"/>
                <a:gd name="T5" fmla="*/ 56 h 85"/>
                <a:gd name="T6" fmla="*/ 0 w 28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5">
                  <a:moveTo>
                    <a:pt x="0" y="0"/>
                  </a:moveTo>
                  <a:lnTo>
                    <a:pt x="0" y="85"/>
                  </a:lnTo>
                  <a:lnTo>
                    <a:pt x="28" y="5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635" y="293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28 w 85"/>
                <a:gd name="T5" fmla="*/ 57 h 85"/>
                <a:gd name="T6" fmla="*/ 28 w 85"/>
                <a:gd name="T7" fmla="*/ 85 h 85"/>
                <a:gd name="T8" fmla="*/ 85 w 85"/>
                <a:gd name="T9" fmla="*/ 57 h 85"/>
                <a:gd name="T10" fmla="*/ 57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28" y="57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3692" y="3024"/>
              <a:ext cx="57" cy="85"/>
            </a:xfrm>
            <a:custGeom>
              <a:avLst/>
              <a:gdLst>
                <a:gd name="T0" fmla="*/ 0 w 57"/>
                <a:gd name="T1" fmla="*/ 0 h 85"/>
                <a:gd name="T2" fmla="*/ 28 w 57"/>
                <a:gd name="T3" fmla="*/ 85 h 85"/>
                <a:gd name="T4" fmla="*/ 57 w 57"/>
                <a:gd name="T5" fmla="*/ 57 h 85"/>
                <a:gd name="T6" fmla="*/ 28 w 57"/>
                <a:gd name="T7" fmla="*/ 0 h 85"/>
                <a:gd name="T8" fmla="*/ 0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28" y="85"/>
                  </a:lnTo>
                  <a:lnTo>
                    <a:pt x="57" y="57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3862" y="2882"/>
              <a:ext cx="85" cy="284"/>
            </a:xfrm>
            <a:custGeom>
              <a:avLst/>
              <a:gdLst>
                <a:gd name="T0" fmla="*/ 28 w 85"/>
                <a:gd name="T1" fmla="*/ 0 h 284"/>
                <a:gd name="T2" fmla="*/ 28 w 85"/>
                <a:gd name="T3" fmla="*/ 29 h 284"/>
                <a:gd name="T4" fmla="*/ 0 w 85"/>
                <a:gd name="T5" fmla="*/ 85 h 284"/>
                <a:gd name="T6" fmla="*/ 0 w 85"/>
                <a:gd name="T7" fmla="*/ 199 h 284"/>
                <a:gd name="T8" fmla="*/ 28 w 85"/>
                <a:gd name="T9" fmla="*/ 199 h 284"/>
                <a:gd name="T10" fmla="*/ 0 w 85"/>
                <a:gd name="T11" fmla="*/ 284 h 284"/>
                <a:gd name="T12" fmla="*/ 28 w 85"/>
                <a:gd name="T13" fmla="*/ 255 h 284"/>
                <a:gd name="T14" fmla="*/ 28 w 85"/>
                <a:gd name="T15" fmla="*/ 227 h 284"/>
                <a:gd name="T16" fmla="*/ 57 w 85"/>
                <a:gd name="T17" fmla="*/ 227 h 284"/>
                <a:gd name="T18" fmla="*/ 57 w 85"/>
                <a:gd name="T19" fmla="*/ 170 h 284"/>
                <a:gd name="T20" fmla="*/ 57 w 85"/>
                <a:gd name="T21" fmla="*/ 142 h 284"/>
                <a:gd name="T22" fmla="*/ 85 w 85"/>
                <a:gd name="T23" fmla="*/ 114 h 284"/>
                <a:gd name="T24" fmla="*/ 85 w 85"/>
                <a:gd name="T25" fmla="*/ 29 h 284"/>
                <a:gd name="T26" fmla="*/ 28 w 85"/>
                <a:gd name="T2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284">
                  <a:moveTo>
                    <a:pt x="28" y="0"/>
                  </a:moveTo>
                  <a:lnTo>
                    <a:pt x="28" y="29"/>
                  </a:lnTo>
                  <a:lnTo>
                    <a:pt x="0" y="8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947" y="2854"/>
              <a:ext cx="28" cy="57"/>
            </a:xfrm>
            <a:custGeom>
              <a:avLst/>
              <a:gdLst>
                <a:gd name="T0" fmla="*/ 0 w 28"/>
                <a:gd name="T1" fmla="*/ 0 h 57"/>
                <a:gd name="T2" fmla="*/ 28 w 28"/>
                <a:gd name="T3" fmla="*/ 28 h 57"/>
                <a:gd name="T4" fmla="*/ 0 w 28"/>
                <a:gd name="T5" fmla="*/ 57 h 57"/>
                <a:gd name="T6" fmla="*/ 0 w 28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7">
                  <a:moveTo>
                    <a:pt x="0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712" y="4158"/>
              <a:ext cx="85" cy="85"/>
            </a:xfrm>
            <a:custGeom>
              <a:avLst/>
              <a:gdLst>
                <a:gd name="T0" fmla="*/ 0 w 85"/>
                <a:gd name="T1" fmla="*/ 28 h 85"/>
                <a:gd name="T2" fmla="*/ 85 w 85"/>
                <a:gd name="T3" fmla="*/ 85 h 85"/>
                <a:gd name="T4" fmla="*/ 85 w 85"/>
                <a:gd name="T5" fmla="*/ 57 h 85"/>
                <a:gd name="T6" fmla="*/ 29 w 85"/>
                <a:gd name="T7" fmla="*/ 0 h 85"/>
                <a:gd name="T8" fmla="*/ 0 w 85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0" y="28"/>
                  </a:moveTo>
                  <a:lnTo>
                    <a:pt x="85" y="85"/>
                  </a:lnTo>
                  <a:lnTo>
                    <a:pt x="85" y="57"/>
                  </a:lnTo>
                  <a:lnTo>
                    <a:pt x="29" y="0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684" y="4441"/>
              <a:ext cx="170" cy="114"/>
            </a:xfrm>
            <a:custGeom>
              <a:avLst/>
              <a:gdLst>
                <a:gd name="T0" fmla="*/ 57 w 170"/>
                <a:gd name="T1" fmla="*/ 0 h 114"/>
                <a:gd name="T2" fmla="*/ 0 w 170"/>
                <a:gd name="T3" fmla="*/ 29 h 114"/>
                <a:gd name="T4" fmla="*/ 0 w 170"/>
                <a:gd name="T5" fmla="*/ 86 h 114"/>
                <a:gd name="T6" fmla="*/ 28 w 170"/>
                <a:gd name="T7" fmla="*/ 114 h 114"/>
                <a:gd name="T8" fmla="*/ 113 w 170"/>
                <a:gd name="T9" fmla="*/ 114 h 114"/>
                <a:gd name="T10" fmla="*/ 170 w 170"/>
                <a:gd name="T11" fmla="*/ 86 h 114"/>
                <a:gd name="T12" fmla="*/ 170 w 170"/>
                <a:gd name="T13" fmla="*/ 29 h 114"/>
                <a:gd name="T14" fmla="*/ 113 w 170"/>
                <a:gd name="T15" fmla="*/ 0 h 114"/>
                <a:gd name="T16" fmla="*/ 57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57" y="0"/>
                  </a:moveTo>
                  <a:lnTo>
                    <a:pt x="0" y="29"/>
                  </a:lnTo>
                  <a:lnTo>
                    <a:pt x="0" y="86"/>
                  </a:lnTo>
                  <a:lnTo>
                    <a:pt x="28" y="114"/>
                  </a:lnTo>
                  <a:lnTo>
                    <a:pt x="113" y="114"/>
                  </a:lnTo>
                  <a:lnTo>
                    <a:pt x="170" y="86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926" y="4640"/>
              <a:ext cx="794" cy="907"/>
            </a:xfrm>
            <a:custGeom>
              <a:avLst/>
              <a:gdLst>
                <a:gd name="T0" fmla="*/ 794 w 794"/>
                <a:gd name="T1" fmla="*/ 113 h 907"/>
                <a:gd name="T2" fmla="*/ 709 w 794"/>
                <a:gd name="T3" fmla="*/ 198 h 907"/>
                <a:gd name="T4" fmla="*/ 652 w 794"/>
                <a:gd name="T5" fmla="*/ 340 h 907"/>
                <a:gd name="T6" fmla="*/ 624 w 794"/>
                <a:gd name="T7" fmla="*/ 397 h 907"/>
                <a:gd name="T8" fmla="*/ 539 w 794"/>
                <a:gd name="T9" fmla="*/ 510 h 907"/>
                <a:gd name="T10" fmla="*/ 539 w 794"/>
                <a:gd name="T11" fmla="*/ 595 h 907"/>
                <a:gd name="T12" fmla="*/ 539 w 794"/>
                <a:gd name="T13" fmla="*/ 709 h 907"/>
                <a:gd name="T14" fmla="*/ 511 w 794"/>
                <a:gd name="T15" fmla="*/ 850 h 907"/>
                <a:gd name="T16" fmla="*/ 454 w 794"/>
                <a:gd name="T17" fmla="*/ 822 h 907"/>
                <a:gd name="T18" fmla="*/ 397 w 794"/>
                <a:gd name="T19" fmla="*/ 850 h 907"/>
                <a:gd name="T20" fmla="*/ 312 w 794"/>
                <a:gd name="T21" fmla="*/ 907 h 907"/>
                <a:gd name="T22" fmla="*/ 284 w 794"/>
                <a:gd name="T23" fmla="*/ 907 h 907"/>
                <a:gd name="T24" fmla="*/ 227 w 794"/>
                <a:gd name="T25" fmla="*/ 850 h 907"/>
                <a:gd name="T26" fmla="*/ 170 w 794"/>
                <a:gd name="T27" fmla="*/ 822 h 907"/>
                <a:gd name="T28" fmla="*/ 170 w 794"/>
                <a:gd name="T29" fmla="*/ 737 h 907"/>
                <a:gd name="T30" fmla="*/ 227 w 794"/>
                <a:gd name="T31" fmla="*/ 680 h 907"/>
                <a:gd name="T32" fmla="*/ 199 w 794"/>
                <a:gd name="T33" fmla="*/ 624 h 907"/>
                <a:gd name="T34" fmla="*/ 142 w 794"/>
                <a:gd name="T35" fmla="*/ 595 h 907"/>
                <a:gd name="T36" fmla="*/ 57 w 794"/>
                <a:gd name="T37" fmla="*/ 652 h 907"/>
                <a:gd name="T38" fmla="*/ 0 w 794"/>
                <a:gd name="T39" fmla="*/ 595 h 907"/>
                <a:gd name="T40" fmla="*/ 114 w 794"/>
                <a:gd name="T41" fmla="*/ 510 h 907"/>
                <a:gd name="T42" fmla="*/ 170 w 794"/>
                <a:gd name="T43" fmla="*/ 539 h 907"/>
                <a:gd name="T44" fmla="*/ 170 w 794"/>
                <a:gd name="T45" fmla="*/ 454 h 907"/>
                <a:gd name="T46" fmla="*/ 142 w 794"/>
                <a:gd name="T47" fmla="*/ 425 h 907"/>
                <a:gd name="T48" fmla="*/ 256 w 794"/>
                <a:gd name="T49" fmla="*/ 482 h 907"/>
                <a:gd name="T50" fmla="*/ 227 w 794"/>
                <a:gd name="T51" fmla="*/ 539 h 907"/>
                <a:gd name="T52" fmla="*/ 312 w 794"/>
                <a:gd name="T53" fmla="*/ 510 h 907"/>
                <a:gd name="T54" fmla="*/ 426 w 794"/>
                <a:gd name="T55" fmla="*/ 510 h 907"/>
                <a:gd name="T56" fmla="*/ 454 w 794"/>
                <a:gd name="T57" fmla="*/ 454 h 907"/>
                <a:gd name="T58" fmla="*/ 482 w 794"/>
                <a:gd name="T59" fmla="*/ 397 h 907"/>
                <a:gd name="T60" fmla="*/ 511 w 794"/>
                <a:gd name="T61" fmla="*/ 368 h 907"/>
                <a:gd name="T62" fmla="*/ 624 w 794"/>
                <a:gd name="T63" fmla="*/ 340 h 907"/>
                <a:gd name="T64" fmla="*/ 652 w 794"/>
                <a:gd name="T65" fmla="*/ 198 h 907"/>
                <a:gd name="T66" fmla="*/ 709 w 794"/>
                <a:gd name="T67" fmla="*/ 85 h 907"/>
                <a:gd name="T68" fmla="*/ 766 w 794"/>
                <a:gd name="T69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907">
                  <a:moveTo>
                    <a:pt x="794" y="0"/>
                  </a:moveTo>
                  <a:lnTo>
                    <a:pt x="79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52" y="340"/>
                  </a:lnTo>
                  <a:lnTo>
                    <a:pt x="624" y="368"/>
                  </a:lnTo>
                  <a:lnTo>
                    <a:pt x="624" y="397"/>
                  </a:lnTo>
                  <a:lnTo>
                    <a:pt x="539" y="482"/>
                  </a:lnTo>
                  <a:lnTo>
                    <a:pt x="539" y="510"/>
                  </a:lnTo>
                  <a:lnTo>
                    <a:pt x="567" y="539"/>
                  </a:lnTo>
                  <a:lnTo>
                    <a:pt x="539" y="595"/>
                  </a:lnTo>
                  <a:lnTo>
                    <a:pt x="567" y="652"/>
                  </a:lnTo>
                  <a:lnTo>
                    <a:pt x="539" y="709"/>
                  </a:lnTo>
                  <a:lnTo>
                    <a:pt x="567" y="765"/>
                  </a:lnTo>
                  <a:lnTo>
                    <a:pt x="511" y="850"/>
                  </a:lnTo>
                  <a:lnTo>
                    <a:pt x="454" y="850"/>
                  </a:lnTo>
                  <a:lnTo>
                    <a:pt x="454" y="822"/>
                  </a:lnTo>
                  <a:lnTo>
                    <a:pt x="397" y="822"/>
                  </a:lnTo>
                  <a:lnTo>
                    <a:pt x="397" y="850"/>
                  </a:lnTo>
                  <a:lnTo>
                    <a:pt x="341" y="907"/>
                  </a:lnTo>
                  <a:lnTo>
                    <a:pt x="312" y="907"/>
                  </a:lnTo>
                  <a:lnTo>
                    <a:pt x="284" y="879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27" y="822"/>
                  </a:lnTo>
                  <a:lnTo>
                    <a:pt x="170" y="822"/>
                  </a:lnTo>
                  <a:lnTo>
                    <a:pt x="142" y="794"/>
                  </a:lnTo>
                  <a:lnTo>
                    <a:pt x="170" y="737"/>
                  </a:lnTo>
                  <a:lnTo>
                    <a:pt x="199" y="737"/>
                  </a:lnTo>
                  <a:lnTo>
                    <a:pt x="227" y="680"/>
                  </a:lnTo>
                  <a:lnTo>
                    <a:pt x="227" y="652"/>
                  </a:lnTo>
                  <a:lnTo>
                    <a:pt x="199" y="624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14" y="567"/>
                  </a:lnTo>
                  <a:lnTo>
                    <a:pt x="57" y="652"/>
                  </a:lnTo>
                  <a:lnTo>
                    <a:pt x="29" y="595"/>
                  </a:lnTo>
                  <a:lnTo>
                    <a:pt x="0" y="595"/>
                  </a:lnTo>
                  <a:lnTo>
                    <a:pt x="29" y="510"/>
                  </a:lnTo>
                  <a:lnTo>
                    <a:pt x="114" y="510"/>
                  </a:lnTo>
                  <a:lnTo>
                    <a:pt x="142" y="539"/>
                  </a:lnTo>
                  <a:lnTo>
                    <a:pt x="170" y="539"/>
                  </a:lnTo>
                  <a:lnTo>
                    <a:pt x="142" y="482"/>
                  </a:lnTo>
                  <a:lnTo>
                    <a:pt x="170" y="454"/>
                  </a:lnTo>
                  <a:lnTo>
                    <a:pt x="142" y="454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6" y="482"/>
                  </a:lnTo>
                  <a:lnTo>
                    <a:pt x="199" y="539"/>
                  </a:lnTo>
                  <a:lnTo>
                    <a:pt x="227" y="539"/>
                  </a:lnTo>
                  <a:lnTo>
                    <a:pt x="256" y="510"/>
                  </a:lnTo>
                  <a:lnTo>
                    <a:pt x="312" y="510"/>
                  </a:lnTo>
                  <a:lnTo>
                    <a:pt x="397" y="482"/>
                  </a:lnTo>
                  <a:lnTo>
                    <a:pt x="426" y="510"/>
                  </a:lnTo>
                  <a:lnTo>
                    <a:pt x="454" y="482"/>
                  </a:lnTo>
                  <a:lnTo>
                    <a:pt x="454" y="454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68"/>
                  </a:lnTo>
                  <a:lnTo>
                    <a:pt x="511" y="368"/>
                  </a:lnTo>
                  <a:lnTo>
                    <a:pt x="567" y="283"/>
                  </a:lnTo>
                  <a:lnTo>
                    <a:pt x="624" y="340"/>
                  </a:lnTo>
                  <a:lnTo>
                    <a:pt x="652" y="227"/>
                  </a:lnTo>
                  <a:lnTo>
                    <a:pt x="652" y="198"/>
                  </a:lnTo>
                  <a:lnTo>
                    <a:pt x="624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766" y="28"/>
                  </a:lnTo>
                  <a:lnTo>
                    <a:pt x="79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955" y="5519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28 w 85"/>
                <a:gd name="T7" fmla="*/ 85 h 85"/>
                <a:gd name="T8" fmla="*/ 85 w 85"/>
                <a:gd name="T9" fmla="*/ 56 h 85"/>
                <a:gd name="T10" fmla="*/ 56 w 85"/>
                <a:gd name="T11" fmla="*/ 0 h 85"/>
                <a:gd name="T12" fmla="*/ 28 w 8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85" y="56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2501" y="5887"/>
              <a:ext cx="57" cy="57"/>
            </a:xfrm>
            <a:custGeom>
              <a:avLst/>
              <a:gdLst>
                <a:gd name="T0" fmla="*/ 57 w 57"/>
                <a:gd name="T1" fmla="*/ 0 h 57"/>
                <a:gd name="T2" fmla="*/ 0 w 57"/>
                <a:gd name="T3" fmla="*/ 0 h 57"/>
                <a:gd name="T4" fmla="*/ 28 w 57"/>
                <a:gd name="T5" fmla="*/ 29 h 57"/>
                <a:gd name="T6" fmla="*/ 57 w 57"/>
                <a:gd name="T7" fmla="*/ 57 h 57"/>
                <a:gd name="T8" fmla="*/ 57 w 57"/>
                <a:gd name="T9" fmla="*/ 29 h 57"/>
                <a:gd name="T10" fmla="*/ 57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57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2558" y="5802"/>
              <a:ext cx="57" cy="85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29 h 85"/>
                <a:gd name="T4" fmla="*/ 0 w 57"/>
                <a:gd name="T5" fmla="*/ 85 h 85"/>
                <a:gd name="T6" fmla="*/ 57 w 57"/>
                <a:gd name="T7" fmla="*/ 29 h 85"/>
                <a:gd name="T8" fmla="*/ 28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29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2700" y="5774"/>
              <a:ext cx="141" cy="113"/>
            </a:xfrm>
            <a:custGeom>
              <a:avLst/>
              <a:gdLst>
                <a:gd name="T0" fmla="*/ 85 w 141"/>
                <a:gd name="T1" fmla="*/ 28 h 113"/>
                <a:gd name="T2" fmla="*/ 56 w 141"/>
                <a:gd name="T3" fmla="*/ 0 h 113"/>
                <a:gd name="T4" fmla="*/ 0 w 141"/>
                <a:gd name="T5" fmla="*/ 28 h 113"/>
                <a:gd name="T6" fmla="*/ 56 w 141"/>
                <a:gd name="T7" fmla="*/ 113 h 113"/>
                <a:gd name="T8" fmla="*/ 113 w 141"/>
                <a:gd name="T9" fmla="*/ 85 h 113"/>
                <a:gd name="T10" fmla="*/ 141 w 141"/>
                <a:gd name="T11" fmla="*/ 57 h 113"/>
                <a:gd name="T12" fmla="*/ 113 w 141"/>
                <a:gd name="T13" fmla="*/ 28 h 113"/>
                <a:gd name="T14" fmla="*/ 85 w 141"/>
                <a:gd name="T15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13">
                  <a:moveTo>
                    <a:pt x="85" y="28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56" y="113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13" y="28"/>
                  </a:lnTo>
                  <a:lnTo>
                    <a:pt x="8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2700" y="5405"/>
              <a:ext cx="56" cy="57"/>
            </a:xfrm>
            <a:custGeom>
              <a:avLst/>
              <a:gdLst>
                <a:gd name="T0" fmla="*/ 56 w 56"/>
                <a:gd name="T1" fmla="*/ 0 h 57"/>
                <a:gd name="T2" fmla="*/ 0 w 56"/>
                <a:gd name="T3" fmla="*/ 29 h 57"/>
                <a:gd name="T4" fmla="*/ 56 w 56"/>
                <a:gd name="T5" fmla="*/ 57 h 57"/>
                <a:gd name="T6" fmla="*/ 56 w 56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lnTo>
                    <a:pt x="0" y="29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2586" y="5462"/>
              <a:ext cx="170" cy="113"/>
            </a:xfrm>
            <a:custGeom>
              <a:avLst/>
              <a:gdLst>
                <a:gd name="T0" fmla="*/ 85 w 170"/>
                <a:gd name="T1" fmla="*/ 0 h 113"/>
                <a:gd name="T2" fmla="*/ 142 w 170"/>
                <a:gd name="T3" fmla="*/ 28 h 113"/>
                <a:gd name="T4" fmla="*/ 114 w 170"/>
                <a:gd name="T5" fmla="*/ 57 h 113"/>
                <a:gd name="T6" fmla="*/ 170 w 170"/>
                <a:gd name="T7" fmla="*/ 57 h 113"/>
                <a:gd name="T8" fmla="*/ 170 w 170"/>
                <a:gd name="T9" fmla="*/ 85 h 113"/>
                <a:gd name="T10" fmla="*/ 114 w 170"/>
                <a:gd name="T11" fmla="*/ 113 h 113"/>
                <a:gd name="T12" fmla="*/ 114 w 170"/>
                <a:gd name="T13" fmla="*/ 85 h 113"/>
                <a:gd name="T14" fmla="*/ 0 w 170"/>
                <a:gd name="T15" fmla="*/ 85 h 113"/>
                <a:gd name="T16" fmla="*/ 0 w 170"/>
                <a:gd name="T17" fmla="*/ 57 h 113"/>
                <a:gd name="T18" fmla="*/ 57 w 170"/>
                <a:gd name="T19" fmla="*/ 57 h 113"/>
                <a:gd name="T20" fmla="*/ 57 w 170"/>
                <a:gd name="T21" fmla="*/ 28 h 113"/>
                <a:gd name="T22" fmla="*/ 29 w 170"/>
                <a:gd name="T23" fmla="*/ 28 h 113"/>
                <a:gd name="T24" fmla="*/ 85 w 170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13">
                  <a:moveTo>
                    <a:pt x="85" y="0"/>
                  </a:moveTo>
                  <a:lnTo>
                    <a:pt x="142" y="28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29" y="28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1764" y="5207"/>
              <a:ext cx="794" cy="567"/>
            </a:xfrm>
            <a:custGeom>
              <a:avLst/>
              <a:gdLst>
                <a:gd name="T0" fmla="*/ 482 w 794"/>
                <a:gd name="T1" fmla="*/ 539 h 567"/>
                <a:gd name="T2" fmla="*/ 397 w 794"/>
                <a:gd name="T3" fmla="*/ 539 h 567"/>
                <a:gd name="T4" fmla="*/ 340 w 794"/>
                <a:gd name="T5" fmla="*/ 510 h 567"/>
                <a:gd name="T6" fmla="*/ 255 w 794"/>
                <a:gd name="T7" fmla="*/ 482 h 567"/>
                <a:gd name="T8" fmla="*/ 170 w 794"/>
                <a:gd name="T9" fmla="*/ 425 h 567"/>
                <a:gd name="T10" fmla="*/ 170 w 794"/>
                <a:gd name="T11" fmla="*/ 510 h 567"/>
                <a:gd name="T12" fmla="*/ 57 w 794"/>
                <a:gd name="T13" fmla="*/ 482 h 567"/>
                <a:gd name="T14" fmla="*/ 0 w 794"/>
                <a:gd name="T15" fmla="*/ 425 h 567"/>
                <a:gd name="T16" fmla="*/ 0 w 794"/>
                <a:gd name="T17" fmla="*/ 397 h 567"/>
                <a:gd name="T18" fmla="*/ 28 w 794"/>
                <a:gd name="T19" fmla="*/ 397 h 567"/>
                <a:gd name="T20" fmla="*/ 57 w 794"/>
                <a:gd name="T21" fmla="*/ 397 h 567"/>
                <a:gd name="T22" fmla="*/ 28 w 794"/>
                <a:gd name="T23" fmla="*/ 368 h 567"/>
                <a:gd name="T24" fmla="*/ 57 w 794"/>
                <a:gd name="T25" fmla="*/ 312 h 567"/>
                <a:gd name="T26" fmla="*/ 113 w 794"/>
                <a:gd name="T27" fmla="*/ 368 h 567"/>
                <a:gd name="T28" fmla="*/ 113 w 794"/>
                <a:gd name="T29" fmla="*/ 283 h 567"/>
                <a:gd name="T30" fmla="*/ 142 w 794"/>
                <a:gd name="T31" fmla="*/ 312 h 567"/>
                <a:gd name="T32" fmla="*/ 170 w 794"/>
                <a:gd name="T33" fmla="*/ 312 h 567"/>
                <a:gd name="T34" fmla="*/ 170 w 794"/>
                <a:gd name="T35" fmla="*/ 283 h 567"/>
                <a:gd name="T36" fmla="*/ 198 w 794"/>
                <a:gd name="T37" fmla="*/ 283 h 567"/>
                <a:gd name="T38" fmla="*/ 198 w 794"/>
                <a:gd name="T39" fmla="*/ 340 h 567"/>
                <a:gd name="T40" fmla="*/ 227 w 794"/>
                <a:gd name="T41" fmla="*/ 368 h 567"/>
                <a:gd name="T42" fmla="*/ 227 w 794"/>
                <a:gd name="T43" fmla="*/ 312 h 567"/>
                <a:gd name="T44" fmla="*/ 255 w 794"/>
                <a:gd name="T45" fmla="*/ 255 h 567"/>
                <a:gd name="T46" fmla="*/ 227 w 794"/>
                <a:gd name="T47" fmla="*/ 198 h 567"/>
                <a:gd name="T48" fmla="*/ 255 w 794"/>
                <a:gd name="T49" fmla="*/ 198 h 567"/>
                <a:gd name="T50" fmla="*/ 227 w 794"/>
                <a:gd name="T51" fmla="*/ 142 h 567"/>
                <a:gd name="T52" fmla="*/ 255 w 794"/>
                <a:gd name="T53" fmla="*/ 142 h 567"/>
                <a:gd name="T54" fmla="*/ 255 w 794"/>
                <a:gd name="T55" fmla="*/ 113 h 567"/>
                <a:gd name="T56" fmla="*/ 284 w 794"/>
                <a:gd name="T57" fmla="*/ 57 h 567"/>
                <a:gd name="T58" fmla="*/ 312 w 794"/>
                <a:gd name="T59" fmla="*/ 57 h 567"/>
                <a:gd name="T60" fmla="*/ 312 w 794"/>
                <a:gd name="T61" fmla="*/ 28 h 567"/>
                <a:gd name="T62" fmla="*/ 284 w 794"/>
                <a:gd name="T63" fmla="*/ 28 h 567"/>
                <a:gd name="T64" fmla="*/ 284 w 794"/>
                <a:gd name="T65" fmla="*/ 0 h 567"/>
                <a:gd name="T66" fmla="*/ 340 w 794"/>
                <a:gd name="T67" fmla="*/ 0 h 567"/>
                <a:gd name="T68" fmla="*/ 425 w 794"/>
                <a:gd name="T69" fmla="*/ 85 h 567"/>
                <a:gd name="T70" fmla="*/ 425 w 794"/>
                <a:gd name="T71" fmla="*/ 113 h 567"/>
                <a:gd name="T72" fmla="*/ 454 w 794"/>
                <a:gd name="T73" fmla="*/ 142 h 567"/>
                <a:gd name="T74" fmla="*/ 454 w 794"/>
                <a:gd name="T75" fmla="*/ 113 h 567"/>
                <a:gd name="T76" fmla="*/ 482 w 794"/>
                <a:gd name="T77" fmla="*/ 113 h 567"/>
                <a:gd name="T78" fmla="*/ 482 w 794"/>
                <a:gd name="T79" fmla="*/ 85 h 567"/>
                <a:gd name="T80" fmla="*/ 595 w 794"/>
                <a:gd name="T81" fmla="*/ 113 h 567"/>
                <a:gd name="T82" fmla="*/ 595 w 794"/>
                <a:gd name="T83" fmla="*/ 85 h 567"/>
                <a:gd name="T84" fmla="*/ 652 w 794"/>
                <a:gd name="T85" fmla="*/ 113 h 567"/>
                <a:gd name="T86" fmla="*/ 652 w 794"/>
                <a:gd name="T87" fmla="*/ 142 h 567"/>
                <a:gd name="T88" fmla="*/ 737 w 794"/>
                <a:gd name="T89" fmla="*/ 170 h 567"/>
                <a:gd name="T90" fmla="*/ 765 w 794"/>
                <a:gd name="T91" fmla="*/ 227 h 567"/>
                <a:gd name="T92" fmla="*/ 794 w 794"/>
                <a:gd name="T93" fmla="*/ 227 h 567"/>
                <a:gd name="T94" fmla="*/ 794 w 794"/>
                <a:gd name="T95" fmla="*/ 283 h 567"/>
                <a:gd name="T96" fmla="*/ 765 w 794"/>
                <a:gd name="T97" fmla="*/ 312 h 567"/>
                <a:gd name="T98" fmla="*/ 794 w 794"/>
                <a:gd name="T99" fmla="*/ 368 h 567"/>
                <a:gd name="T100" fmla="*/ 765 w 794"/>
                <a:gd name="T101" fmla="*/ 368 h 567"/>
                <a:gd name="T102" fmla="*/ 765 w 794"/>
                <a:gd name="T103" fmla="*/ 397 h 567"/>
                <a:gd name="T104" fmla="*/ 737 w 794"/>
                <a:gd name="T105" fmla="*/ 368 h 567"/>
                <a:gd name="T106" fmla="*/ 680 w 794"/>
                <a:gd name="T107" fmla="*/ 425 h 567"/>
                <a:gd name="T108" fmla="*/ 709 w 794"/>
                <a:gd name="T109" fmla="*/ 510 h 567"/>
                <a:gd name="T110" fmla="*/ 680 w 794"/>
                <a:gd name="T111" fmla="*/ 510 h 567"/>
                <a:gd name="T112" fmla="*/ 624 w 794"/>
                <a:gd name="T113" fmla="*/ 482 h 567"/>
                <a:gd name="T114" fmla="*/ 652 w 794"/>
                <a:gd name="T115" fmla="*/ 510 h 567"/>
                <a:gd name="T116" fmla="*/ 624 w 794"/>
                <a:gd name="T117" fmla="*/ 567 h 567"/>
                <a:gd name="T118" fmla="*/ 567 w 794"/>
                <a:gd name="T119" fmla="*/ 567 h 567"/>
                <a:gd name="T120" fmla="*/ 510 w 794"/>
                <a:gd name="T121" fmla="*/ 539 h 567"/>
                <a:gd name="T122" fmla="*/ 482 w 794"/>
                <a:gd name="T123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567">
                  <a:moveTo>
                    <a:pt x="482" y="539"/>
                  </a:moveTo>
                  <a:lnTo>
                    <a:pt x="397" y="539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25"/>
                  </a:lnTo>
                  <a:lnTo>
                    <a:pt x="170" y="510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28" y="368"/>
                  </a:lnTo>
                  <a:lnTo>
                    <a:pt x="57" y="312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42" y="312"/>
                  </a:lnTo>
                  <a:lnTo>
                    <a:pt x="170" y="312"/>
                  </a:lnTo>
                  <a:lnTo>
                    <a:pt x="170" y="283"/>
                  </a:lnTo>
                  <a:lnTo>
                    <a:pt x="198" y="283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227" y="198"/>
                  </a:lnTo>
                  <a:lnTo>
                    <a:pt x="255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113"/>
                  </a:lnTo>
                  <a:lnTo>
                    <a:pt x="284" y="57"/>
                  </a:lnTo>
                  <a:lnTo>
                    <a:pt x="312" y="57"/>
                  </a:lnTo>
                  <a:lnTo>
                    <a:pt x="312" y="28"/>
                  </a:lnTo>
                  <a:lnTo>
                    <a:pt x="284" y="28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425" y="113"/>
                  </a:lnTo>
                  <a:lnTo>
                    <a:pt x="454" y="142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595" y="113"/>
                  </a:lnTo>
                  <a:lnTo>
                    <a:pt x="595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70"/>
                  </a:lnTo>
                  <a:lnTo>
                    <a:pt x="765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65" y="312"/>
                  </a:lnTo>
                  <a:lnTo>
                    <a:pt x="794" y="368"/>
                  </a:lnTo>
                  <a:lnTo>
                    <a:pt x="765" y="368"/>
                  </a:lnTo>
                  <a:lnTo>
                    <a:pt x="765" y="397"/>
                  </a:lnTo>
                  <a:lnTo>
                    <a:pt x="737" y="368"/>
                  </a:lnTo>
                  <a:lnTo>
                    <a:pt x="680" y="425"/>
                  </a:lnTo>
                  <a:lnTo>
                    <a:pt x="709" y="510"/>
                  </a:lnTo>
                  <a:lnTo>
                    <a:pt x="680" y="510"/>
                  </a:lnTo>
                  <a:lnTo>
                    <a:pt x="624" y="482"/>
                  </a:lnTo>
                  <a:lnTo>
                    <a:pt x="652" y="510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1877" y="5377"/>
              <a:ext cx="85" cy="57"/>
            </a:xfrm>
            <a:custGeom>
              <a:avLst/>
              <a:gdLst>
                <a:gd name="T0" fmla="*/ 85 w 85"/>
                <a:gd name="T1" fmla="*/ 0 h 57"/>
                <a:gd name="T2" fmla="*/ 29 w 85"/>
                <a:gd name="T3" fmla="*/ 0 h 57"/>
                <a:gd name="T4" fmla="*/ 0 w 85"/>
                <a:gd name="T5" fmla="*/ 28 h 57"/>
                <a:gd name="T6" fmla="*/ 29 w 85"/>
                <a:gd name="T7" fmla="*/ 57 h 57"/>
                <a:gd name="T8" fmla="*/ 85 w 85"/>
                <a:gd name="T9" fmla="*/ 28 h 57"/>
                <a:gd name="T10" fmla="*/ 85 w 85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85" y="0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29" y="57"/>
                  </a:lnTo>
                  <a:lnTo>
                    <a:pt x="85" y="28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1934" y="5434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28 h 56"/>
                <a:gd name="T4" fmla="*/ 57 w 57"/>
                <a:gd name="T5" fmla="*/ 56 h 56"/>
                <a:gd name="T6" fmla="*/ 57 w 57"/>
                <a:gd name="T7" fmla="*/ 28 h 56"/>
                <a:gd name="T8" fmla="*/ 0 w 57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28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6754" y="2911"/>
              <a:ext cx="28" cy="56"/>
            </a:xfrm>
            <a:custGeom>
              <a:avLst/>
              <a:gdLst>
                <a:gd name="T0" fmla="*/ 28 w 28"/>
                <a:gd name="T1" fmla="*/ 0 h 56"/>
                <a:gd name="T2" fmla="*/ 0 w 28"/>
                <a:gd name="T3" fmla="*/ 0 h 56"/>
                <a:gd name="T4" fmla="*/ 0 w 28"/>
                <a:gd name="T5" fmla="*/ 28 h 56"/>
                <a:gd name="T6" fmla="*/ 28 w 28"/>
                <a:gd name="T7" fmla="*/ 56 h 56"/>
                <a:gd name="T8" fmla="*/ 28 w 2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6697" y="2996"/>
              <a:ext cx="57" cy="56"/>
            </a:xfrm>
            <a:custGeom>
              <a:avLst/>
              <a:gdLst>
                <a:gd name="T0" fmla="*/ 28 w 57"/>
                <a:gd name="T1" fmla="*/ 0 h 56"/>
                <a:gd name="T2" fmla="*/ 0 w 57"/>
                <a:gd name="T3" fmla="*/ 0 h 56"/>
                <a:gd name="T4" fmla="*/ 0 w 57"/>
                <a:gd name="T5" fmla="*/ 28 h 56"/>
                <a:gd name="T6" fmla="*/ 28 w 57"/>
                <a:gd name="T7" fmla="*/ 56 h 56"/>
                <a:gd name="T8" fmla="*/ 57 w 57"/>
                <a:gd name="T9" fmla="*/ 28 h 56"/>
                <a:gd name="T10" fmla="*/ 28 w 57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56"/>
                  </a:lnTo>
                  <a:lnTo>
                    <a:pt x="57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6300" y="3591"/>
              <a:ext cx="85" cy="85"/>
            </a:xfrm>
            <a:custGeom>
              <a:avLst/>
              <a:gdLst>
                <a:gd name="T0" fmla="*/ 85 w 85"/>
                <a:gd name="T1" fmla="*/ 57 h 85"/>
                <a:gd name="T2" fmla="*/ 28 w 85"/>
                <a:gd name="T3" fmla="*/ 85 h 85"/>
                <a:gd name="T4" fmla="*/ 0 w 85"/>
                <a:gd name="T5" fmla="*/ 28 h 85"/>
                <a:gd name="T6" fmla="*/ 28 w 85"/>
                <a:gd name="T7" fmla="*/ 0 h 85"/>
                <a:gd name="T8" fmla="*/ 85 w 85"/>
                <a:gd name="T9" fmla="*/ 28 h 85"/>
                <a:gd name="T10" fmla="*/ 85 w 85"/>
                <a:gd name="T11" fmla="*/ 5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85" y="57"/>
                  </a:moveTo>
                  <a:lnTo>
                    <a:pt x="28" y="85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8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6016" y="3846"/>
              <a:ext cx="256" cy="199"/>
            </a:xfrm>
            <a:custGeom>
              <a:avLst/>
              <a:gdLst>
                <a:gd name="T0" fmla="*/ 199 w 256"/>
                <a:gd name="T1" fmla="*/ 199 h 199"/>
                <a:gd name="T2" fmla="*/ 142 w 256"/>
                <a:gd name="T3" fmla="*/ 142 h 199"/>
                <a:gd name="T4" fmla="*/ 114 w 256"/>
                <a:gd name="T5" fmla="*/ 199 h 199"/>
                <a:gd name="T6" fmla="*/ 29 w 256"/>
                <a:gd name="T7" fmla="*/ 170 h 199"/>
                <a:gd name="T8" fmla="*/ 0 w 256"/>
                <a:gd name="T9" fmla="*/ 114 h 199"/>
                <a:gd name="T10" fmla="*/ 0 w 256"/>
                <a:gd name="T11" fmla="*/ 85 h 199"/>
                <a:gd name="T12" fmla="*/ 29 w 256"/>
                <a:gd name="T13" fmla="*/ 57 h 199"/>
                <a:gd name="T14" fmla="*/ 57 w 256"/>
                <a:gd name="T15" fmla="*/ 85 h 199"/>
                <a:gd name="T16" fmla="*/ 86 w 256"/>
                <a:gd name="T17" fmla="*/ 85 h 199"/>
                <a:gd name="T18" fmla="*/ 57 w 256"/>
                <a:gd name="T19" fmla="*/ 0 h 199"/>
                <a:gd name="T20" fmla="*/ 114 w 256"/>
                <a:gd name="T21" fmla="*/ 0 h 199"/>
                <a:gd name="T22" fmla="*/ 227 w 256"/>
                <a:gd name="T23" fmla="*/ 57 h 199"/>
                <a:gd name="T24" fmla="*/ 256 w 256"/>
                <a:gd name="T25" fmla="*/ 114 h 199"/>
                <a:gd name="T26" fmla="*/ 256 w 256"/>
                <a:gd name="T27" fmla="*/ 170 h 199"/>
                <a:gd name="T28" fmla="*/ 227 w 256"/>
                <a:gd name="T29" fmla="*/ 199 h 199"/>
                <a:gd name="T30" fmla="*/ 199 w 256"/>
                <a:gd name="T3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6" h="199">
                  <a:moveTo>
                    <a:pt x="199" y="199"/>
                  </a:moveTo>
                  <a:lnTo>
                    <a:pt x="142" y="142"/>
                  </a:lnTo>
                  <a:lnTo>
                    <a:pt x="114" y="199"/>
                  </a:lnTo>
                  <a:lnTo>
                    <a:pt x="29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29" y="57"/>
                  </a:lnTo>
                  <a:lnTo>
                    <a:pt x="57" y="85"/>
                  </a:lnTo>
                  <a:lnTo>
                    <a:pt x="86" y="85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227" y="57"/>
                  </a:lnTo>
                  <a:lnTo>
                    <a:pt x="256" y="114"/>
                  </a:lnTo>
                  <a:lnTo>
                    <a:pt x="256" y="170"/>
                  </a:lnTo>
                  <a:lnTo>
                    <a:pt x="227" y="199"/>
                  </a:lnTo>
                  <a:lnTo>
                    <a:pt x="199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6328" y="427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29 w 57"/>
                <a:gd name="T5" fmla="*/ 57 h 57"/>
                <a:gd name="T6" fmla="*/ 57 w 57"/>
                <a:gd name="T7" fmla="*/ 29 h 57"/>
                <a:gd name="T8" fmla="*/ 29 w 57"/>
                <a:gd name="T9" fmla="*/ 0 h 57"/>
                <a:gd name="T10" fmla="*/ 0 w 5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29" y="57"/>
                  </a:lnTo>
                  <a:lnTo>
                    <a:pt x="57" y="29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6357" y="3687"/>
              <a:ext cx="652" cy="641"/>
            </a:xfrm>
            <a:custGeom>
              <a:avLst/>
              <a:gdLst>
                <a:gd name="T0" fmla="*/ 28 w 652"/>
                <a:gd name="T1" fmla="*/ 443 h 641"/>
                <a:gd name="T2" fmla="*/ 0 w 652"/>
                <a:gd name="T3" fmla="*/ 499 h 641"/>
                <a:gd name="T4" fmla="*/ 56 w 652"/>
                <a:gd name="T5" fmla="*/ 584 h 641"/>
                <a:gd name="T6" fmla="*/ 170 w 652"/>
                <a:gd name="T7" fmla="*/ 641 h 641"/>
                <a:gd name="T8" fmla="*/ 226 w 652"/>
                <a:gd name="T9" fmla="*/ 613 h 641"/>
                <a:gd name="T10" fmla="*/ 283 w 652"/>
                <a:gd name="T11" fmla="*/ 613 h 641"/>
                <a:gd name="T12" fmla="*/ 340 w 652"/>
                <a:gd name="T13" fmla="*/ 584 h 641"/>
                <a:gd name="T14" fmla="*/ 368 w 652"/>
                <a:gd name="T15" fmla="*/ 613 h 641"/>
                <a:gd name="T16" fmla="*/ 425 w 652"/>
                <a:gd name="T17" fmla="*/ 584 h 641"/>
                <a:gd name="T18" fmla="*/ 510 w 652"/>
                <a:gd name="T19" fmla="*/ 613 h 641"/>
                <a:gd name="T20" fmla="*/ 538 w 652"/>
                <a:gd name="T21" fmla="*/ 584 h 641"/>
                <a:gd name="T22" fmla="*/ 567 w 652"/>
                <a:gd name="T23" fmla="*/ 613 h 641"/>
                <a:gd name="T24" fmla="*/ 595 w 652"/>
                <a:gd name="T25" fmla="*/ 584 h 641"/>
                <a:gd name="T26" fmla="*/ 623 w 652"/>
                <a:gd name="T27" fmla="*/ 613 h 641"/>
                <a:gd name="T28" fmla="*/ 652 w 652"/>
                <a:gd name="T29" fmla="*/ 613 h 641"/>
                <a:gd name="T30" fmla="*/ 567 w 652"/>
                <a:gd name="T31" fmla="*/ 528 h 641"/>
                <a:gd name="T32" fmla="*/ 567 w 652"/>
                <a:gd name="T33" fmla="*/ 499 h 641"/>
                <a:gd name="T34" fmla="*/ 538 w 652"/>
                <a:gd name="T35" fmla="*/ 471 h 641"/>
                <a:gd name="T36" fmla="*/ 453 w 652"/>
                <a:gd name="T37" fmla="*/ 471 h 641"/>
                <a:gd name="T38" fmla="*/ 425 w 652"/>
                <a:gd name="T39" fmla="*/ 443 h 641"/>
                <a:gd name="T40" fmla="*/ 397 w 652"/>
                <a:gd name="T41" fmla="*/ 414 h 641"/>
                <a:gd name="T42" fmla="*/ 340 w 652"/>
                <a:gd name="T43" fmla="*/ 386 h 641"/>
                <a:gd name="T44" fmla="*/ 312 w 652"/>
                <a:gd name="T45" fmla="*/ 386 h 641"/>
                <a:gd name="T46" fmla="*/ 255 w 652"/>
                <a:gd name="T47" fmla="*/ 358 h 641"/>
                <a:gd name="T48" fmla="*/ 226 w 652"/>
                <a:gd name="T49" fmla="*/ 301 h 641"/>
                <a:gd name="T50" fmla="*/ 255 w 652"/>
                <a:gd name="T51" fmla="*/ 301 h 641"/>
                <a:gd name="T52" fmla="*/ 198 w 652"/>
                <a:gd name="T53" fmla="*/ 244 h 641"/>
                <a:gd name="T54" fmla="*/ 141 w 652"/>
                <a:gd name="T55" fmla="*/ 102 h 641"/>
                <a:gd name="T56" fmla="*/ 113 w 652"/>
                <a:gd name="T57" fmla="*/ 102 h 641"/>
                <a:gd name="T58" fmla="*/ 85 w 652"/>
                <a:gd name="T59" fmla="*/ 46 h 641"/>
                <a:gd name="T60" fmla="*/ 68 w 652"/>
                <a:gd name="T61" fmla="*/ 0 h 641"/>
                <a:gd name="T62" fmla="*/ 53 w 652"/>
                <a:gd name="T63" fmla="*/ 20 h 641"/>
                <a:gd name="T64" fmla="*/ 21 w 652"/>
                <a:gd name="T65" fmla="*/ 11 h 641"/>
                <a:gd name="T66" fmla="*/ 56 w 652"/>
                <a:gd name="T67" fmla="*/ 74 h 641"/>
                <a:gd name="T68" fmla="*/ 85 w 652"/>
                <a:gd name="T69" fmla="*/ 131 h 641"/>
                <a:gd name="T70" fmla="*/ 113 w 652"/>
                <a:gd name="T71" fmla="*/ 187 h 641"/>
                <a:gd name="T72" fmla="*/ 141 w 652"/>
                <a:gd name="T73" fmla="*/ 216 h 641"/>
                <a:gd name="T74" fmla="*/ 141 w 652"/>
                <a:gd name="T75" fmla="*/ 244 h 641"/>
                <a:gd name="T76" fmla="*/ 113 w 652"/>
                <a:gd name="T77" fmla="*/ 216 h 641"/>
                <a:gd name="T78" fmla="*/ 85 w 652"/>
                <a:gd name="T79" fmla="*/ 244 h 641"/>
                <a:gd name="T80" fmla="*/ 85 w 652"/>
                <a:gd name="T81" fmla="*/ 301 h 641"/>
                <a:gd name="T82" fmla="*/ 56 w 652"/>
                <a:gd name="T83" fmla="*/ 358 h 641"/>
                <a:gd name="T84" fmla="*/ 28 w 652"/>
                <a:gd name="T85" fmla="*/ 358 h 641"/>
                <a:gd name="T86" fmla="*/ 28 w 652"/>
                <a:gd name="T87" fmla="*/ 414 h 641"/>
                <a:gd name="T88" fmla="*/ 56 w 652"/>
                <a:gd name="T89" fmla="*/ 414 h 641"/>
                <a:gd name="T90" fmla="*/ 85 w 652"/>
                <a:gd name="T91" fmla="*/ 471 h 641"/>
                <a:gd name="T92" fmla="*/ 113 w 652"/>
                <a:gd name="T93" fmla="*/ 528 h 641"/>
                <a:gd name="T94" fmla="*/ 56 w 652"/>
                <a:gd name="T95" fmla="*/ 499 h 641"/>
                <a:gd name="T96" fmla="*/ 28 w 652"/>
                <a:gd name="T97" fmla="*/ 499 h 641"/>
                <a:gd name="T98" fmla="*/ 56 w 652"/>
                <a:gd name="T99" fmla="*/ 471 h 641"/>
                <a:gd name="T100" fmla="*/ 28 w 652"/>
                <a:gd name="T101" fmla="*/ 443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641">
                  <a:moveTo>
                    <a:pt x="28" y="443"/>
                  </a:moveTo>
                  <a:lnTo>
                    <a:pt x="0" y="499"/>
                  </a:lnTo>
                  <a:lnTo>
                    <a:pt x="56" y="584"/>
                  </a:lnTo>
                  <a:lnTo>
                    <a:pt x="170" y="641"/>
                  </a:lnTo>
                  <a:lnTo>
                    <a:pt x="226" y="613"/>
                  </a:lnTo>
                  <a:lnTo>
                    <a:pt x="283" y="613"/>
                  </a:lnTo>
                  <a:lnTo>
                    <a:pt x="340" y="584"/>
                  </a:lnTo>
                  <a:lnTo>
                    <a:pt x="368" y="613"/>
                  </a:lnTo>
                  <a:lnTo>
                    <a:pt x="425" y="584"/>
                  </a:lnTo>
                  <a:lnTo>
                    <a:pt x="510" y="613"/>
                  </a:lnTo>
                  <a:lnTo>
                    <a:pt x="538" y="584"/>
                  </a:lnTo>
                  <a:lnTo>
                    <a:pt x="567" y="613"/>
                  </a:lnTo>
                  <a:lnTo>
                    <a:pt x="595" y="584"/>
                  </a:lnTo>
                  <a:lnTo>
                    <a:pt x="623" y="613"/>
                  </a:lnTo>
                  <a:lnTo>
                    <a:pt x="652" y="613"/>
                  </a:lnTo>
                  <a:lnTo>
                    <a:pt x="567" y="528"/>
                  </a:lnTo>
                  <a:lnTo>
                    <a:pt x="567" y="499"/>
                  </a:lnTo>
                  <a:lnTo>
                    <a:pt x="538" y="471"/>
                  </a:lnTo>
                  <a:lnTo>
                    <a:pt x="453" y="471"/>
                  </a:lnTo>
                  <a:lnTo>
                    <a:pt x="425" y="443"/>
                  </a:lnTo>
                  <a:lnTo>
                    <a:pt x="397" y="414"/>
                  </a:lnTo>
                  <a:lnTo>
                    <a:pt x="340" y="386"/>
                  </a:lnTo>
                  <a:lnTo>
                    <a:pt x="312" y="386"/>
                  </a:lnTo>
                  <a:lnTo>
                    <a:pt x="255" y="358"/>
                  </a:lnTo>
                  <a:lnTo>
                    <a:pt x="226" y="301"/>
                  </a:lnTo>
                  <a:lnTo>
                    <a:pt x="255" y="301"/>
                  </a:lnTo>
                  <a:lnTo>
                    <a:pt x="198" y="244"/>
                  </a:lnTo>
                  <a:lnTo>
                    <a:pt x="141" y="102"/>
                  </a:lnTo>
                  <a:lnTo>
                    <a:pt x="113" y="102"/>
                  </a:lnTo>
                  <a:lnTo>
                    <a:pt x="85" y="46"/>
                  </a:lnTo>
                  <a:lnTo>
                    <a:pt x="68" y="0"/>
                  </a:lnTo>
                  <a:lnTo>
                    <a:pt x="53" y="20"/>
                  </a:lnTo>
                  <a:lnTo>
                    <a:pt x="21" y="11"/>
                  </a:lnTo>
                  <a:lnTo>
                    <a:pt x="56" y="74"/>
                  </a:lnTo>
                  <a:lnTo>
                    <a:pt x="85" y="131"/>
                  </a:lnTo>
                  <a:lnTo>
                    <a:pt x="113" y="187"/>
                  </a:lnTo>
                  <a:lnTo>
                    <a:pt x="141" y="216"/>
                  </a:lnTo>
                  <a:lnTo>
                    <a:pt x="141" y="244"/>
                  </a:lnTo>
                  <a:lnTo>
                    <a:pt x="113" y="216"/>
                  </a:lnTo>
                  <a:lnTo>
                    <a:pt x="85" y="244"/>
                  </a:lnTo>
                  <a:lnTo>
                    <a:pt x="85" y="301"/>
                  </a:lnTo>
                  <a:lnTo>
                    <a:pt x="56" y="358"/>
                  </a:lnTo>
                  <a:lnTo>
                    <a:pt x="28" y="358"/>
                  </a:lnTo>
                  <a:lnTo>
                    <a:pt x="28" y="414"/>
                  </a:lnTo>
                  <a:lnTo>
                    <a:pt x="56" y="414"/>
                  </a:lnTo>
                  <a:lnTo>
                    <a:pt x="85" y="471"/>
                  </a:lnTo>
                  <a:lnTo>
                    <a:pt x="113" y="528"/>
                  </a:lnTo>
                  <a:lnTo>
                    <a:pt x="56" y="499"/>
                  </a:lnTo>
                  <a:lnTo>
                    <a:pt x="28" y="499"/>
                  </a:lnTo>
                  <a:lnTo>
                    <a:pt x="56" y="471"/>
                  </a:lnTo>
                  <a:lnTo>
                    <a:pt x="28" y="44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3267" y="2372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28 h 142"/>
                <a:gd name="T4" fmla="*/ 28 w 85"/>
                <a:gd name="T5" fmla="*/ 142 h 142"/>
                <a:gd name="T6" fmla="*/ 85 w 85"/>
                <a:gd name="T7" fmla="*/ 113 h 142"/>
                <a:gd name="T8" fmla="*/ 85 w 85"/>
                <a:gd name="T9" fmla="*/ 85 h 142"/>
                <a:gd name="T10" fmla="*/ 56 w 85"/>
                <a:gd name="T11" fmla="*/ 85 h 142"/>
                <a:gd name="T12" fmla="*/ 28 w 85"/>
                <a:gd name="T13" fmla="*/ 57 h 142"/>
                <a:gd name="T14" fmla="*/ 56 w 85"/>
                <a:gd name="T15" fmla="*/ 28 h 142"/>
                <a:gd name="T16" fmla="*/ 28 w 8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28"/>
                  </a:lnTo>
                  <a:lnTo>
                    <a:pt x="28" y="142"/>
                  </a:lnTo>
                  <a:lnTo>
                    <a:pt x="85" y="113"/>
                  </a:lnTo>
                  <a:lnTo>
                    <a:pt x="85" y="85"/>
                  </a:lnTo>
                  <a:lnTo>
                    <a:pt x="56" y="85"/>
                  </a:lnTo>
                  <a:lnTo>
                    <a:pt x="28" y="57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2019" y="2344"/>
              <a:ext cx="340" cy="340"/>
            </a:xfrm>
            <a:custGeom>
              <a:avLst/>
              <a:gdLst>
                <a:gd name="T0" fmla="*/ 312 w 340"/>
                <a:gd name="T1" fmla="*/ 340 h 340"/>
                <a:gd name="T2" fmla="*/ 284 w 340"/>
                <a:gd name="T3" fmla="*/ 340 h 340"/>
                <a:gd name="T4" fmla="*/ 199 w 340"/>
                <a:gd name="T5" fmla="*/ 283 h 340"/>
                <a:gd name="T6" fmla="*/ 170 w 340"/>
                <a:gd name="T7" fmla="*/ 226 h 340"/>
                <a:gd name="T8" fmla="*/ 170 w 340"/>
                <a:gd name="T9" fmla="*/ 198 h 340"/>
                <a:gd name="T10" fmla="*/ 114 w 340"/>
                <a:gd name="T11" fmla="*/ 170 h 340"/>
                <a:gd name="T12" fmla="*/ 29 w 340"/>
                <a:gd name="T13" fmla="*/ 141 h 340"/>
                <a:gd name="T14" fmla="*/ 0 w 340"/>
                <a:gd name="T15" fmla="*/ 85 h 340"/>
                <a:gd name="T16" fmla="*/ 29 w 340"/>
                <a:gd name="T17" fmla="*/ 56 h 340"/>
                <a:gd name="T18" fmla="*/ 85 w 340"/>
                <a:gd name="T19" fmla="*/ 56 h 340"/>
                <a:gd name="T20" fmla="*/ 142 w 340"/>
                <a:gd name="T21" fmla="*/ 28 h 340"/>
                <a:gd name="T22" fmla="*/ 199 w 340"/>
                <a:gd name="T23" fmla="*/ 0 h 340"/>
                <a:gd name="T24" fmla="*/ 255 w 340"/>
                <a:gd name="T25" fmla="*/ 28 h 340"/>
                <a:gd name="T26" fmla="*/ 255 w 340"/>
                <a:gd name="T27" fmla="*/ 85 h 340"/>
                <a:gd name="T28" fmla="*/ 284 w 340"/>
                <a:gd name="T29" fmla="*/ 85 h 340"/>
                <a:gd name="T30" fmla="*/ 340 w 340"/>
                <a:gd name="T31" fmla="*/ 141 h 340"/>
                <a:gd name="T32" fmla="*/ 284 w 340"/>
                <a:gd name="T33" fmla="*/ 283 h 340"/>
                <a:gd name="T34" fmla="*/ 312 w 340"/>
                <a:gd name="T35" fmla="*/ 311 h 340"/>
                <a:gd name="T36" fmla="*/ 312 w 340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12" y="340"/>
                  </a:moveTo>
                  <a:lnTo>
                    <a:pt x="284" y="340"/>
                  </a:lnTo>
                  <a:lnTo>
                    <a:pt x="199" y="283"/>
                  </a:lnTo>
                  <a:lnTo>
                    <a:pt x="170" y="226"/>
                  </a:lnTo>
                  <a:lnTo>
                    <a:pt x="170" y="198"/>
                  </a:lnTo>
                  <a:lnTo>
                    <a:pt x="114" y="170"/>
                  </a:lnTo>
                  <a:lnTo>
                    <a:pt x="29" y="141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40" y="141"/>
                  </a:lnTo>
                  <a:lnTo>
                    <a:pt x="284" y="283"/>
                  </a:lnTo>
                  <a:lnTo>
                    <a:pt x="312" y="311"/>
                  </a:lnTo>
                  <a:lnTo>
                    <a:pt x="312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2359" y="2514"/>
              <a:ext cx="29" cy="28"/>
            </a:xfrm>
            <a:custGeom>
              <a:avLst/>
              <a:gdLst>
                <a:gd name="T0" fmla="*/ 0 w 29"/>
                <a:gd name="T1" fmla="*/ 28 h 28"/>
                <a:gd name="T2" fmla="*/ 29 w 29"/>
                <a:gd name="T3" fmla="*/ 28 h 28"/>
                <a:gd name="T4" fmla="*/ 29 w 29"/>
                <a:gd name="T5" fmla="*/ 0 h 28"/>
                <a:gd name="T6" fmla="*/ 0 w 29"/>
                <a:gd name="T7" fmla="*/ 0 h 28"/>
                <a:gd name="T8" fmla="*/ 0 w 29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465" y="1663"/>
              <a:ext cx="142" cy="114"/>
            </a:xfrm>
            <a:custGeom>
              <a:avLst/>
              <a:gdLst>
                <a:gd name="T0" fmla="*/ 113 w 142"/>
                <a:gd name="T1" fmla="*/ 114 h 114"/>
                <a:gd name="T2" fmla="*/ 57 w 142"/>
                <a:gd name="T3" fmla="*/ 85 h 114"/>
                <a:gd name="T4" fmla="*/ 0 w 142"/>
                <a:gd name="T5" fmla="*/ 114 h 114"/>
                <a:gd name="T6" fmla="*/ 0 w 142"/>
                <a:gd name="T7" fmla="*/ 85 h 114"/>
                <a:gd name="T8" fmla="*/ 57 w 142"/>
                <a:gd name="T9" fmla="*/ 0 h 114"/>
                <a:gd name="T10" fmla="*/ 113 w 142"/>
                <a:gd name="T11" fmla="*/ 29 h 114"/>
                <a:gd name="T12" fmla="*/ 142 w 142"/>
                <a:gd name="T13" fmla="*/ 85 h 114"/>
                <a:gd name="T14" fmla="*/ 113 w 142"/>
                <a:gd name="T1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14">
                  <a:moveTo>
                    <a:pt x="113" y="114"/>
                  </a:moveTo>
                  <a:lnTo>
                    <a:pt x="57" y="85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42" y="85"/>
                  </a:lnTo>
                  <a:lnTo>
                    <a:pt x="113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5620" y="2542"/>
              <a:ext cx="56" cy="85"/>
            </a:xfrm>
            <a:custGeom>
              <a:avLst/>
              <a:gdLst>
                <a:gd name="T0" fmla="*/ 56 w 56"/>
                <a:gd name="T1" fmla="*/ 28 h 85"/>
                <a:gd name="T2" fmla="*/ 28 w 56"/>
                <a:gd name="T3" fmla="*/ 85 h 85"/>
                <a:gd name="T4" fmla="*/ 0 w 56"/>
                <a:gd name="T5" fmla="*/ 57 h 85"/>
                <a:gd name="T6" fmla="*/ 0 w 56"/>
                <a:gd name="T7" fmla="*/ 28 h 85"/>
                <a:gd name="T8" fmla="*/ 28 w 56"/>
                <a:gd name="T9" fmla="*/ 0 h 85"/>
                <a:gd name="T10" fmla="*/ 56 w 56"/>
                <a:gd name="T11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85">
                  <a:moveTo>
                    <a:pt x="56" y="28"/>
                  </a:moveTo>
                  <a:lnTo>
                    <a:pt x="28" y="85"/>
                  </a:lnTo>
                  <a:lnTo>
                    <a:pt x="0" y="57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56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591" y="2315"/>
              <a:ext cx="199" cy="199"/>
            </a:xfrm>
            <a:custGeom>
              <a:avLst/>
              <a:gdLst>
                <a:gd name="T0" fmla="*/ 0 w 199"/>
                <a:gd name="T1" fmla="*/ 142 h 199"/>
                <a:gd name="T2" fmla="*/ 29 w 199"/>
                <a:gd name="T3" fmla="*/ 170 h 199"/>
                <a:gd name="T4" fmla="*/ 0 w 199"/>
                <a:gd name="T5" fmla="*/ 199 h 199"/>
                <a:gd name="T6" fmla="*/ 85 w 199"/>
                <a:gd name="T7" fmla="*/ 199 h 199"/>
                <a:gd name="T8" fmla="*/ 114 w 199"/>
                <a:gd name="T9" fmla="*/ 170 h 199"/>
                <a:gd name="T10" fmla="*/ 170 w 199"/>
                <a:gd name="T11" fmla="*/ 142 h 199"/>
                <a:gd name="T12" fmla="*/ 170 w 199"/>
                <a:gd name="T13" fmla="*/ 114 h 199"/>
                <a:gd name="T14" fmla="*/ 142 w 199"/>
                <a:gd name="T15" fmla="*/ 85 h 199"/>
                <a:gd name="T16" fmla="*/ 170 w 199"/>
                <a:gd name="T17" fmla="*/ 85 h 199"/>
                <a:gd name="T18" fmla="*/ 199 w 199"/>
                <a:gd name="T19" fmla="*/ 0 h 199"/>
                <a:gd name="T20" fmla="*/ 170 w 199"/>
                <a:gd name="T21" fmla="*/ 0 h 199"/>
                <a:gd name="T22" fmla="*/ 142 w 199"/>
                <a:gd name="T23" fmla="*/ 29 h 199"/>
                <a:gd name="T24" fmla="*/ 142 w 199"/>
                <a:gd name="T25" fmla="*/ 57 h 199"/>
                <a:gd name="T26" fmla="*/ 114 w 199"/>
                <a:gd name="T27" fmla="*/ 85 h 199"/>
                <a:gd name="T28" fmla="*/ 85 w 199"/>
                <a:gd name="T29" fmla="*/ 142 h 199"/>
                <a:gd name="T30" fmla="*/ 0 w 199"/>
                <a:gd name="T31" fmla="*/ 14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199">
                  <a:moveTo>
                    <a:pt x="0" y="142"/>
                  </a:moveTo>
                  <a:lnTo>
                    <a:pt x="29" y="170"/>
                  </a:lnTo>
                  <a:lnTo>
                    <a:pt x="0" y="199"/>
                  </a:lnTo>
                  <a:lnTo>
                    <a:pt x="85" y="199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142" y="57"/>
                  </a:lnTo>
                  <a:lnTo>
                    <a:pt x="114" y="85"/>
                  </a:lnTo>
                  <a:lnTo>
                    <a:pt x="85" y="142"/>
                  </a:lnTo>
                  <a:lnTo>
                    <a:pt x="0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5166" y="2174"/>
              <a:ext cx="397" cy="510"/>
            </a:xfrm>
            <a:custGeom>
              <a:avLst/>
              <a:gdLst>
                <a:gd name="T0" fmla="*/ 369 w 397"/>
                <a:gd name="T1" fmla="*/ 510 h 510"/>
                <a:gd name="T2" fmla="*/ 227 w 397"/>
                <a:gd name="T3" fmla="*/ 368 h 510"/>
                <a:gd name="T4" fmla="*/ 198 w 397"/>
                <a:gd name="T5" fmla="*/ 396 h 510"/>
                <a:gd name="T6" fmla="*/ 85 w 397"/>
                <a:gd name="T7" fmla="*/ 311 h 510"/>
                <a:gd name="T8" fmla="*/ 85 w 397"/>
                <a:gd name="T9" fmla="*/ 283 h 510"/>
                <a:gd name="T10" fmla="*/ 142 w 397"/>
                <a:gd name="T11" fmla="*/ 198 h 510"/>
                <a:gd name="T12" fmla="*/ 85 w 397"/>
                <a:gd name="T13" fmla="*/ 170 h 510"/>
                <a:gd name="T14" fmla="*/ 85 w 397"/>
                <a:gd name="T15" fmla="*/ 198 h 510"/>
                <a:gd name="T16" fmla="*/ 57 w 397"/>
                <a:gd name="T17" fmla="*/ 170 h 510"/>
                <a:gd name="T18" fmla="*/ 28 w 397"/>
                <a:gd name="T19" fmla="*/ 198 h 510"/>
                <a:gd name="T20" fmla="*/ 0 w 397"/>
                <a:gd name="T21" fmla="*/ 85 h 510"/>
                <a:gd name="T22" fmla="*/ 85 w 397"/>
                <a:gd name="T23" fmla="*/ 0 h 510"/>
                <a:gd name="T24" fmla="*/ 113 w 397"/>
                <a:gd name="T25" fmla="*/ 0 h 510"/>
                <a:gd name="T26" fmla="*/ 142 w 397"/>
                <a:gd name="T27" fmla="*/ 28 h 510"/>
                <a:gd name="T28" fmla="*/ 170 w 397"/>
                <a:gd name="T29" fmla="*/ 56 h 510"/>
                <a:gd name="T30" fmla="*/ 142 w 397"/>
                <a:gd name="T31" fmla="*/ 56 h 510"/>
                <a:gd name="T32" fmla="*/ 113 w 397"/>
                <a:gd name="T33" fmla="*/ 56 h 510"/>
                <a:gd name="T34" fmla="*/ 142 w 397"/>
                <a:gd name="T35" fmla="*/ 113 h 510"/>
                <a:gd name="T36" fmla="*/ 227 w 397"/>
                <a:gd name="T37" fmla="*/ 198 h 510"/>
                <a:gd name="T38" fmla="*/ 255 w 397"/>
                <a:gd name="T39" fmla="*/ 226 h 510"/>
                <a:gd name="T40" fmla="*/ 227 w 397"/>
                <a:gd name="T41" fmla="*/ 283 h 510"/>
                <a:gd name="T42" fmla="*/ 312 w 397"/>
                <a:gd name="T43" fmla="*/ 368 h 510"/>
                <a:gd name="T44" fmla="*/ 369 w 397"/>
                <a:gd name="T45" fmla="*/ 396 h 510"/>
                <a:gd name="T46" fmla="*/ 397 w 397"/>
                <a:gd name="T47" fmla="*/ 425 h 510"/>
                <a:gd name="T48" fmla="*/ 369 w 397"/>
                <a:gd name="T49" fmla="*/ 425 h 510"/>
                <a:gd name="T50" fmla="*/ 397 w 397"/>
                <a:gd name="T51" fmla="*/ 481 h 510"/>
                <a:gd name="T52" fmla="*/ 397 w 397"/>
                <a:gd name="T53" fmla="*/ 510 h 510"/>
                <a:gd name="T54" fmla="*/ 369 w 397"/>
                <a:gd name="T5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7" h="510">
                  <a:moveTo>
                    <a:pt x="369" y="510"/>
                  </a:moveTo>
                  <a:lnTo>
                    <a:pt x="227" y="368"/>
                  </a:lnTo>
                  <a:lnTo>
                    <a:pt x="198" y="396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198"/>
                  </a:lnTo>
                  <a:lnTo>
                    <a:pt x="57" y="170"/>
                  </a:lnTo>
                  <a:lnTo>
                    <a:pt x="28" y="198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2" y="28"/>
                  </a:lnTo>
                  <a:lnTo>
                    <a:pt x="170" y="56"/>
                  </a:lnTo>
                  <a:lnTo>
                    <a:pt x="142" y="56"/>
                  </a:lnTo>
                  <a:lnTo>
                    <a:pt x="113" y="56"/>
                  </a:lnTo>
                  <a:lnTo>
                    <a:pt x="142" y="113"/>
                  </a:lnTo>
                  <a:lnTo>
                    <a:pt x="227" y="198"/>
                  </a:lnTo>
                  <a:lnTo>
                    <a:pt x="255" y="226"/>
                  </a:lnTo>
                  <a:lnTo>
                    <a:pt x="227" y="283"/>
                  </a:lnTo>
                  <a:lnTo>
                    <a:pt x="312" y="368"/>
                  </a:lnTo>
                  <a:lnTo>
                    <a:pt x="369" y="396"/>
                  </a:lnTo>
                  <a:lnTo>
                    <a:pt x="397" y="425"/>
                  </a:lnTo>
                  <a:lnTo>
                    <a:pt x="369" y="425"/>
                  </a:lnTo>
                  <a:lnTo>
                    <a:pt x="397" y="481"/>
                  </a:lnTo>
                  <a:lnTo>
                    <a:pt x="397" y="510"/>
                  </a:lnTo>
                  <a:lnTo>
                    <a:pt x="369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279" y="2003"/>
              <a:ext cx="369" cy="227"/>
            </a:xfrm>
            <a:custGeom>
              <a:avLst/>
              <a:gdLst>
                <a:gd name="T0" fmla="*/ 57 w 369"/>
                <a:gd name="T1" fmla="*/ 227 h 227"/>
                <a:gd name="T2" fmla="*/ 0 w 369"/>
                <a:gd name="T3" fmla="*/ 171 h 227"/>
                <a:gd name="T4" fmla="*/ 29 w 369"/>
                <a:gd name="T5" fmla="*/ 114 h 227"/>
                <a:gd name="T6" fmla="*/ 114 w 369"/>
                <a:gd name="T7" fmla="*/ 85 h 227"/>
                <a:gd name="T8" fmla="*/ 170 w 369"/>
                <a:gd name="T9" fmla="*/ 85 h 227"/>
                <a:gd name="T10" fmla="*/ 170 w 369"/>
                <a:gd name="T11" fmla="*/ 57 h 227"/>
                <a:gd name="T12" fmla="*/ 227 w 369"/>
                <a:gd name="T13" fmla="*/ 29 h 227"/>
                <a:gd name="T14" fmla="*/ 227 w 369"/>
                <a:gd name="T15" fmla="*/ 57 h 227"/>
                <a:gd name="T16" fmla="*/ 256 w 369"/>
                <a:gd name="T17" fmla="*/ 0 h 227"/>
                <a:gd name="T18" fmla="*/ 284 w 369"/>
                <a:gd name="T19" fmla="*/ 0 h 227"/>
                <a:gd name="T20" fmla="*/ 284 w 369"/>
                <a:gd name="T21" fmla="*/ 29 h 227"/>
                <a:gd name="T22" fmla="*/ 312 w 369"/>
                <a:gd name="T23" fmla="*/ 57 h 227"/>
                <a:gd name="T24" fmla="*/ 312 w 369"/>
                <a:gd name="T25" fmla="*/ 85 h 227"/>
                <a:gd name="T26" fmla="*/ 341 w 369"/>
                <a:gd name="T27" fmla="*/ 114 h 227"/>
                <a:gd name="T28" fmla="*/ 341 w 369"/>
                <a:gd name="T29" fmla="*/ 142 h 227"/>
                <a:gd name="T30" fmla="*/ 341 w 369"/>
                <a:gd name="T31" fmla="*/ 171 h 227"/>
                <a:gd name="T32" fmla="*/ 369 w 369"/>
                <a:gd name="T33" fmla="*/ 199 h 227"/>
                <a:gd name="T34" fmla="*/ 312 w 369"/>
                <a:gd name="T35" fmla="*/ 199 h 227"/>
                <a:gd name="T36" fmla="*/ 284 w 369"/>
                <a:gd name="T37" fmla="*/ 199 h 227"/>
                <a:gd name="T38" fmla="*/ 227 w 369"/>
                <a:gd name="T39" fmla="*/ 171 h 227"/>
                <a:gd name="T40" fmla="*/ 199 w 369"/>
                <a:gd name="T41" fmla="*/ 171 h 227"/>
                <a:gd name="T42" fmla="*/ 142 w 369"/>
                <a:gd name="T43" fmla="*/ 142 h 227"/>
                <a:gd name="T44" fmla="*/ 114 w 369"/>
                <a:gd name="T45" fmla="*/ 142 h 227"/>
                <a:gd name="T46" fmla="*/ 57 w 369"/>
                <a:gd name="T47" fmla="*/ 171 h 227"/>
                <a:gd name="T48" fmla="*/ 57 w 369"/>
                <a:gd name="T4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9" h="227">
                  <a:moveTo>
                    <a:pt x="57" y="227"/>
                  </a:moveTo>
                  <a:lnTo>
                    <a:pt x="0" y="171"/>
                  </a:lnTo>
                  <a:lnTo>
                    <a:pt x="29" y="114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56" y="0"/>
                  </a:lnTo>
                  <a:lnTo>
                    <a:pt x="284" y="0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341" y="171"/>
                  </a:lnTo>
                  <a:lnTo>
                    <a:pt x="369" y="199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27" y="171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1"/>
                  </a:lnTo>
                  <a:lnTo>
                    <a:pt x="5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5563" y="1918"/>
              <a:ext cx="227" cy="199"/>
            </a:xfrm>
            <a:custGeom>
              <a:avLst/>
              <a:gdLst>
                <a:gd name="T0" fmla="*/ 0 w 227"/>
                <a:gd name="T1" fmla="*/ 85 h 199"/>
                <a:gd name="T2" fmla="*/ 0 w 227"/>
                <a:gd name="T3" fmla="*/ 114 h 199"/>
                <a:gd name="T4" fmla="*/ 28 w 227"/>
                <a:gd name="T5" fmla="*/ 142 h 199"/>
                <a:gd name="T6" fmla="*/ 28 w 227"/>
                <a:gd name="T7" fmla="*/ 170 h 199"/>
                <a:gd name="T8" fmla="*/ 57 w 227"/>
                <a:gd name="T9" fmla="*/ 199 h 199"/>
                <a:gd name="T10" fmla="*/ 85 w 227"/>
                <a:gd name="T11" fmla="*/ 170 h 199"/>
                <a:gd name="T12" fmla="*/ 113 w 227"/>
                <a:gd name="T13" fmla="*/ 199 h 199"/>
                <a:gd name="T14" fmla="*/ 227 w 227"/>
                <a:gd name="T15" fmla="*/ 142 h 199"/>
                <a:gd name="T16" fmla="*/ 170 w 227"/>
                <a:gd name="T17" fmla="*/ 85 h 199"/>
                <a:gd name="T18" fmla="*/ 198 w 227"/>
                <a:gd name="T19" fmla="*/ 57 h 199"/>
                <a:gd name="T20" fmla="*/ 198 w 227"/>
                <a:gd name="T21" fmla="*/ 29 h 199"/>
                <a:gd name="T22" fmla="*/ 142 w 227"/>
                <a:gd name="T23" fmla="*/ 0 h 199"/>
                <a:gd name="T24" fmla="*/ 113 w 227"/>
                <a:gd name="T25" fmla="*/ 29 h 199"/>
                <a:gd name="T26" fmla="*/ 28 w 227"/>
                <a:gd name="T27" fmla="*/ 57 h 199"/>
                <a:gd name="T28" fmla="*/ 0 w 227"/>
                <a:gd name="T29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199">
                  <a:moveTo>
                    <a:pt x="0" y="85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113" y="199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28" y="57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478" y="1521"/>
              <a:ext cx="737" cy="454"/>
            </a:xfrm>
            <a:custGeom>
              <a:avLst/>
              <a:gdLst>
                <a:gd name="T0" fmla="*/ 113 w 737"/>
                <a:gd name="T1" fmla="*/ 454 h 454"/>
                <a:gd name="T2" fmla="*/ 85 w 737"/>
                <a:gd name="T3" fmla="*/ 369 h 454"/>
                <a:gd name="T4" fmla="*/ 85 w 737"/>
                <a:gd name="T5" fmla="*/ 341 h 454"/>
                <a:gd name="T6" fmla="*/ 113 w 737"/>
                <a:gd name="T7" fmla="*/ 369 h 454"/>
                <a:gd name="T8" fmla="*/ 227 w 737"/>
                <a:gd name="T9" fmla="*/ 284 h 454"/>
                <a:gd name="T10" fmla="*/ 255 w 737"/>
                <a:gd name="T11" fmla="*/ 199 h 454"/>
                <a:gd name="T12" fmla="*/ 170 w 737"/>
                <a:gd name="T13" fmla="*/ 199 h 454"/>
                <a:gd name="T14" fmla="*/ 85 w 737"/>
                <a:gd name="T15" fmla="*/ 142 h 454"/>
                <a:gd name="T16" fmla="*/ 57 w 737"/>
                <a:gd name="T17" fmla="*/ 142 h 454"/>
                <a:gd name="T18" fmla="*/ 57 w 737"/>
                <a:gd name="T19" fmla="*/ 171 h 454"/>
                <a:gd name="T20" fmla="*/ 0 w 737"/>
                <a:gd name="T21" fmla="*/ 142 h 454"/>
                <a:gd name="T22" fmla="*/ 0 w 737"/>
                <a:gd name="T23" fmla="*/ 114 h 454"/>
                <a:gd name="T24" fmla="*/ 57 w 737"/>
                <a:gd name="T25" fmla="*/ 57 h 454"/>
                <a:gd name="T26" fmla="*/ 113 w 737"/>
                <a:gd name="T27" fmla="*/ 57 h 454"/>
                <a:gd name="T28" fmla="*/ 170 w 737"/>
                <a:gd name="T29" fmla="*/ 29 h 454"/>
                <a:gd name="T30" fmla="*/ 198 w 737"/>
                <a:gd name="T31" fmla="*/ 29 h 454"/>
                <a:gd name="T32" fmla="*/ 255 w 737"/>
                <a:gd name="T33" fmla="*/ 29 h 454"/>
                <a:gd name="T34" fmla="*/ 255 w 737"/>
                <a:gd name="T35" fmla="*/ 0 h 454"/>
                <a:gd name="T36" fmla="*/ 312 w 737"/>
                <a:gd name="T37" fmla="*/ 29 h 454"/>
                <a:gd name="T38" fmla="*/ 312 w 737"/>
                <a:gd name="T39" fmla="*/ 57 h 454"/>
                <a:gd name="T40" fmla="*/ 368 w 737"/>
                <a:gd name="T41" fmla="*/ 57 h 454"/>
                <a:gd name="T42" fmla="*/ 397 w 737"/>
                <a:gd name="T43" fmla="*/ 29 h 454"/>
                <a:gd name="T44" fmla="*/ 482 w 737"/>
                <a:gd name="T45" fmla="*/ 29 h 454"/>
                <a:gd name="T46" fmla="*/ 510 w 737"/>
                <a:gd name="T47" fmla="*/ 0 h 454"/>
                <a:gd name="T48" fmla="*/ 538 w 737"/>
                <a:gd name="T49" fmla="*/ 86 h 454"/>
                <a:gd name="T50" fmla="*/ 567 w 737"/>
                <a:gd name="T51" fmla="*/ 86 h 454"/>
                <a:gd name="T52" fmla="*/ 595 w 737"/>
                <a:gd name="T53" fmla="*/ 114 h 454"/>
                <a:gd name="T54" fmla="*/ 567 w 737"/>
                <a:gd name="T55" fmla="*/ 142 h 454"/>
                <a:gd name="T56" fmla="*/ 624 w 737"/>
                <a:gd name="T57" fmla="*/ 171 h 454"/>
                <a:gd name="T58" fmla="*/ 624 w 737"/>
                <a:gd name="T59" fmla="*/ 199 h 454"/>
                <a:gd name="T60" fmla="*/ 680 w 737"/>
                <a:gd name="T61" fmla="*/ 199 h 454"/>
                <a:gd name="T62" fmla="*/ 737 w 737"/>
                <a:gd name="T63" fmla="*/ 256 h 454"/>
                <a:gd name="T64" fmla="*/ 680 w 737"/>
                <a:gd name="T65" fmla="*/ 284 h 454"/>
                <a:gd name="T66" fmla="*/ 680 w 737"/>
                <a:gd name="T67" fmla="*/ 312 h 454"/>
                <a:gd name="T68" fmla="*/ 595 w 737"/>
                <a:gd name="T69" fmla="*/ 341 h 454"/>
                <a:gd name="T70" fmla="*/ 595 w 737"/>
                <a:gd name="T71" fmla="*/ 369 h 454"/>
                <a:gd name="T72" fmla="*/ 567 w 737"/>
                <a:gd name="T73" fmla="*/ 341 h 454"/>
                <a:gd name="T74" fmla="*/ 595 w 737"/>
                <a:gd name="T75" fmla="*/ 397 h 454"/>
                <a:gd name="T76" fmla="*/ 538 w 737"/>
                <a:gd name="T77" fmla="*/ 369 h 454"/>
                <a:gd name="T78" fmla="*/ 510 w 737"/>
                <a:gd name="T79" fmla="*/ 341 h 454"/>
                <a:gd name="T80" fmla="*/ 453 w 737"/>
                <a:gd name="T81" fmla="*/ 312 h 454"/>
                <a:gd name="T82" fmla="*/ 425 w 737"/>
                <a:gd name="T83" fmla="*/ 341 h 454"/>
                <a:gd name="T84" fmla="*/ 397 w 737"/>
                <a:gd name="T85" fmla="*/ 312 h 454"/>
                <a:gd name="T86" fmla="*/ 453 w 737"/>
                <a:gd name="T87" fmla="*/ 397 h 454"/>
                <a:gd name="T88" fmla="*/ 453 w 737"/>
                <a:gd name="T89" fmla="*/ 426 h 454"/>
                <a:gd name="T90" fmla="*/ 397 w 737"/>
                <a:gd name="T91" fmla="*/ 426 h 454"/>
                <a:gd name="T92" fmla="*/ 368 w 737"/>
                <a:gd name="T93" fmla="*/ 454 h 454"/>
                <a:gd name="T94" fmla="*/ 312 w 737"/>
                <a:gd name="T95" fmla="*/ 426 h 454"/>
                <a:gd name="T96" fmla="*/ 312 w 737"/>
                <a:gd name="T97" fmla="*/ 454 h 454"/>
                <a:gd name="T98" fmla="*/ 283 w 737"/>
                <a:gd name="T99" fmla="*/ 454 h 454"/>
                <a:gd name="T100" fmla="*/ 283 w 737"/>
                <a:gd name="T101" fmla="*/ 426 h 454"/>
                <a:gd name="T102" fmla="*/ 227 w 737"/>
                <a:gd name="T103" fmla="*/ 397 h 454"/>
                <a:gd name="T104" fmla="*/ 198 w 737"/>
                <a:gd name="T105" fmla="*/ 426 h 454"/>
                <a:gd name="T106" fmla="*/ 113 w 737"/>
                <a:gd name="T10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7" h="454">
                  <a:moveTo>
                    <a:pt x="113" y="454"/>
                  </a:moveTo>
                  <a:lnTo>
                    <a:pt x="85" y="369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284"/>
                  </a:lnTo>
                  <a:lnTo>
                    <a:pt x="255" y="199"/>
                  </a:lnTo>
                  <a:lnTo>
                    <a:pt x="170" y="19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57" y="171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70" y="29"/>
                  </a:lnTo>
                  <a:lnTo>
                    <a:pt x="198" y="29"/>
                  </a:lnTo>
                  <a:lnTo>
                    <a:pt x="255" y="29"/>
                  </a:lnTo>
                  <a:lnTo>
                    <a:pt x="255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482" y="29"/>
                  </a:lnTo>
                  <a:lnTo>
                    <a:pt x="510" y="0"/>
                  </a:lnTo>
                  <a:lnTo>
                    <a:pt x="538" y="86"/>
                  </a:lnTo>
                  <a:lnTo>
                    <a:pt x="567" y="86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624" y="171"/>
                  </a:lnTo>
                  <a:lnTo>
                    <a:pt x="624" y="199"/>
                  </a:lnTo>
                  <a:lnTo>
                    <a:pt x="680" y="199"/>
                  </a:lnTo>
                  <a:lnTo>
                    <a:pt x="737" y="256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595" y="341"/>
                  </a:lnTo>
                  <a:lnTo>
                    <a:pt x="595" y="369"/>
                  </a:lnTo>
                  <a:lnTo>
                    <a:pt x="567" y="341"/>
                  </a:lnTo>
                  <a:lnTo>
                    <a:pt x="595" y="397"/>
                  </a:lnTo>
                  <a:lnTo>
                    <a:pt x="538" y="369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425" y="341"/>
                  </a:lnTo>
                  <a:lnTo>
                    <a:pt x="397" y="312"/>
                  </a:lnTo>
                  <a:lnTo>
                    <a:pt x="453" y="397"/>
                  </a:lnTo>
                  <a:lnTo>
                    <a:pt x="453" y="426"/>
                  </a:lnTo>
                  <a:lnTo>
                    <a:pt x="397" y="426"/>
                  </a:lnTo>
                  <a:lnTo>
                    <a:pt x="368" y="454"/>
                  </a:lnTo>
                  <a:lnTo>
                    <a:pt x="312" y="426"/>
                  </a:lnTo>
                  <a:lnTo>
                    <a:pt x="312" y="454"/>
                  </a:lnTo>
                  <a:lnTo>
                    <a:pt x="283" y="454"/>
                  </a:lnTo>
                  <a:lnTo>
                    <a:pt x="283" y="426"/>
                  </a:lnTo>
                  <a:lnTo>
                    <a:pt x="227" y="397"/>
                  </a:lnTo>
                  <a:lnTo>
                    <a:pt x="198" y="426"/>
                  </a:lnTo>
                  <a:lnTo>
                    <a:pt x="113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6045" y="1323"/>
              <a:ext cx="510" cy="397"/>
            </a:xfrm>
            <a:custGeom>
              <a:avLst/>
              <a:gdLst>
                <a:gd name="T0" fmla="*/ 113 w 510"/>
                <a:gd name="T1" fmla="*/ 397 h 397"/>
                <a:gd name="T2" fmla="*/ 57 w 510"/>
                <a:gd name="T3" fmla="*/ 397 h 397"/>
                <a:gd name="T4" fmla="*/ 57 w 510"/>
                <a:gd name="T5" fmla="*/ 369 h 397"/>
                <a:gd name="T6" fmla="*/ 0 w 510"/>
                <a:gd name="T7" fmla="*/ 340 h 397"/>
                <a:gd name="T8" fmla="*/ 28 w 510"/>
                <a:gd name="T9" fmla="*/ 312 h 397"/>
                <a:gd name="T10" fmla="*/ 28 w 510"/>
                <a:gd name="T11" fmla="*/ 255 h 397"/>
                <a:gd name="T12" fmla="*/ 57 w 510"/>
                <a:gd name="T13" fmla="*/ 255 h 397"/>
                <a:gd name="T14" fmla="*/ 113 w 510"/>
                <a:gd name="T15" fmla="*/ 198 h 397"/>
                <a:gd name="T16" fmla="*/ 170 w 510"/>
                <a:gd name="T17" fmla="*/ 227 h 397"/>
                <a:gd name="T18" fmla="*/ 283 w 510"/>
                <a:gd name="T19" fmla="*/ 113 h 397"/>
                <a:gd name="T20" fmla="*/ 312 w 510"/>
                <a:gd name="T21" fmla="*/ 57 h 397"/>
                <a:gd name="T22" fmla="*/ 340 w 510"/>
                <a:gd name="T23" fmla="*/ 57 h 397"/>
                <a:gd name="T24" fmla="*/ 368 w 510"/>
                <a:gd name="T25" fmla="*/ 0 h 397"/>
                <a:gd name="T26" fmla="*/ 425 w 510"/>
                <a:gd name="T27" fmla="*/ 28 h 397"/>
                <a:gd name="T28" fmla="*/ 453 w 510"/>
                <a:gd name="T29" fmla="*/ 113 h 397"/>
                <a:gd name="T30" fmla="*/ 510 w 510"/>
                <a:gd name="T31" fmla="*/ 142 h 397"/>
                <a:gd name="T32" fmla="*/ 510 w 510"/>
                <a:gd name="T33" fmla="*/ 170 h 397"/>
                <a:gd name="T34" fmla="*/ 482 w 510"/>
                <a:gd name="T35" fmla="*/ 170 h 397"/>
                <a:gd name="T36" fmla="*/ 425 w 510"/>
                <a:gd name="T37" fmla="*/ 255 h 397"/>
                <a:gd name="T38" fmla="*/ 255 w 510"/>
                <a:gd name="T39" fmla="*/ 284 h 397"/>
                <a:gd name="T40" fmla="*/ 170 w 510"/>
                <a:gd name="T41" fmla="*/ 255 h 397"/>
                <a:gd name="T42" fmla="*/ 142 w 510"/>
                <a:gd name="T43" fmla="*/ 284 h 397"/>
                <a:gd name="T44" fmla="*/ 170 w 510"/>
                <a:gd name="T45" fmla="*/ 312 h 397"/>
                <a:gd name="T46" fmla="*/ 170 w 510"/>
                <a:gd name="T47" fmla="*/ 369 h 397"/>
                <a:gd name="T48" fmla="*/ 85 w 510"/>
                <a:gd name="T49" fmla="*/ 340 h 397"/>
                <a:gd name="T50" fmla="*/ 113 w 510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397">
                  <a:moveTo>
                    <a:pt x="113" y="397"/>
                  </a:move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113" y="198"/>
                  </a:lnTo>
                  <a:lnTo>
                    <a:pt x="170" y="227"/>
                  </a:lnTo>
                  <a:lnTo>
                    <a:pt x="283" y="113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113"/>
                  </a:lnTo>
                  <a:lnTo>
                    <a:pt x="510" y="142"/>
                  </a:lnTo>
                  <a:lnTo>
                    <a:pt x="510" y="170"/>
                  </a:lnTo>
                  <a:lnTo>
                    <a:pt x="482" y="170"/>
                  </a:lnTo>
                  <a:lnTo>
                    <a:pt x="425" y="255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2" y="284"/>
                  </a:lnTo>
                  <a:lnTo>
                    <a:pt x="170" y="312"/>
                  </a:lnTo>
                  <a:lnTo>
                    <a:pt x="170" y="369"/>
                  </a:lnTo>
                  <a:lnTo>
                    <a:pt x="85" y="340"/>
                  </a:lnTo>
                  <a:lnTo>
                    <a:pt x="113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8" name="Freeform 748"/>
            <p:cNvSpPr>
              <a:spLocks/>
            </p:cNvSpPr>
            <p:nvPr/>
          </p:nvSpPr>
          <p:spPr bwMode="auto">
            <a:xfrm>
              <a:off x="5988" y="1295"/>
              <a:ext cx="369" cy="340"/>
            </a:xfrm>
            <a:custGeom>
              <a:avLst/>
              <a:gdLst>
                <a:gd name="T0" fmla="*/ 0 w 369"/>
                <a:gd name="T1" fmla="*/ 226 h 340"/>
                <a:gd name="T2" fmla="*/ 28 w 369"/>
                <a:gd name="T3" fmla="*/ 312 h 340"/>
                <a:gd name="T4" fmla="*/ 57 w 369"/>
                <a:gd name="T5" fmla="*/ 312 h 340"/>
                <a:gd name="T6" fmla="*/ 85 w 369"/>
                <a:gd name="T7" fmla="*/ 340 h 340"/>
                <a:gd name="T8" fmla="*/ 85 w 369"/>
                <a:gd name="T9" fmla="*/ 283 h 340"/>
                <a:gd name="T10" fmla="*/ 114 w 369"/>
                <a:gd name="T11" fmla="*/ 283 h 340"/>
                <a:gd name="T12" fmla="*/ 170 w 369"/>
                <a:gd name="T13" fmla="*/ 226 h 340"/>
                <a:gd name="T14" fmla="*/ 227 w 369"/>
                <a:gd name="T15" fmla="*/ 255 h 340"/>
                <a:gd name="T16" fmla="*/ 340 w 369"/>
                <a:gd name="T17" fmla="*/ 141 h 340"/>
                <a:gd name="T18" fmla="*/ 369 w 369"/>
                <a:gd name="T19" fmla="*/ 85 h 340"/>
                <a:gd name="T20" fmla="*/ 284 w 369"/>
                <a:gd name="T21" fmla="*/ 56 h 340"/>
                <a:gd name="T22" fmla="*/ 255 w 369"/>
                <a:gd name="T23" fmla="*/ 0 h 340"/>
                <a:gd name="T24" fmla="*/ 227 w 369"/>
                <a:gd name="T25" fmla="*/ 0 h 340"/>
                <a:gd name="T26" fmla="*/ 199 w 369"/>
                <a:gd name="T27" fmla="*/ 28 h 340"/>
                <a:gd name="T28" fmla="*/ 114 w 369"/>
                <a:gd name="T29" fmla="*/ 56 h 340"/>
                <a:gd name="T30" fmla="*/ 57 w 369"/>
                <a:gd name="T31" fmla="*/ 113 h 340"/>
                <a:gd name="T32" fmla="*/ 57 w 369"/>
                <a:gd name="T33" fmla="*/ 141 h 340"/>
                <a:gd name="T34" fmla="*/ 114 w 369"/>
                <a:gd name="T35" fmla="*/ 141 h 340"/>
                <a:gd name="T36" fmla="*/ 142 w 369"/>
                <a:gd name="T37" fmla="*/ 198 h 340"/>
                <a:gd name="T38" fmla="*/ 85 w 369"/>
                <a:gd name="T39" fmla="*/ 170 h 340"/>
                <a:gd name="T40" fmla="*/ 57 w 369"/>
                <a:gd name="T41" fmla="*/ 170 h 340"/>
                <a:gd name="T42" fmla="*/ 28 w 369"/>
                <a:gd name="T43" fmla="*/ 226 h 340"/>
                <a:gd name="T44" fmla="*/ 0 w 369"/>
                <a:gd name="T45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40">
                  <a:moveTo>
                    <a:pt x="0" y="226"/>
                  </a:moveTo>
                  <a:lnTo>
                    <a:pt x="28" y="312"/>
                  </a:lnTo>
                  <a:lnTo>
                    <a:pt x="57" y="312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70" y="226"/>
                  </a:lnTo>
                  <a:lnTo>
                    <a:pt x="227" y="255"/>
                  </a:lnTo>
                  <a:lnTo>
                    <a:pt x="340" y="141"/>
                  </a:lnTo>
                  <a:lnTo>
                    <a:pt x="369" y="85"/>
                  </a:lnTo>
                  <a:lnTo>
                    <a:pt x="284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99" y="28"/>
                  </a:lnTo>
                  <a:lnTo>
                    <a:pt x="114" y="56"/>
                  </a:lnTo>
                  <a:lnTo>
                    <a:pt x="57" y="113"/>
                  </a:lnTo>
                  <a:lnTo>
                    <a:pt x="57" y="141"/>
                  </a:lnTo>
                  <a:lnTo>
                    <a:pt x="114" y="141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28" y="226"/>
                  </a:lnTo>
                  <a:lnTo>
                    <a:pt x="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6215" y="784"/>
              <a:ext cx="510" cy="681"/>
            </a:xfrm>
            <a:custGeom>
              <a:avLst/>
              <a:gdLst>
                <a:gd name="T0" fmla="*/ 340 w 510"/>
                <a:gd name="T1" fmla="*/ 681 h 681"/>
                <a:gd name="T2" fmla="*/ 283 w 510"/>
                <a:gd name="T3" fmla="*/ 652 h 681"/>
                <a:gd name="T4" fmla="*/ 255 w 510"/>
                <a:gd name="T5" fmla="*/ 567 h 681"/>
                <a:gd name="T6" fmla="*/ 198 w 510"/>
                <a:gd name="T7" fmla="*/ 539 h 681"/>
                <a:gd name="T8" fmla="*/ 170 w 510"/>
                <a:gd name="T9" fmla="*/ 596 h 681"/>
                <a:gd name="T10" fmla="*/ 142 w 510"/>
                <a:gd name="T11" fmla="*/ 596 h 681"/>
                <a:gd name="T12" fmla="*/ 57 w 510"/>
                <a:gd name="T13" fmla="*/ 567 h 681"/>
                <a:gd name="T14" fmla="*/ 28 w 510"/>
                <a:gd name="T15" fmla="*/ 511 h 681"/>
                <a:gd name="T16" fmla="*/ 0 w 510"/>
                <a:gd name="T17" fmla="*/ 511 h 681"/>
                <a:gd name="T18" fmla="*/ 28 w 510"/>
                <a:gd name="T19" fmla="*/ 482 h 681"/>
                <a:gd name="T20" fmla="*/ 0 w 510"/>
                <a:gd name="T21" fmla="*/ 426 h 681"/>
                <a:gd name="T22" fmla="*/ 57 w 510"/>
                <a:gd name="T23" fmla="*/ 426 h 681"/>
                <a:gd name="T24" fmla="*/ 85 w 510"/>
                <a:gd name="T25" fmla="*/ 397 h 681"/>
                <a:gd name="T26" fmla="*/ 113 w 510"/>
                <a:gd name="T27" fmla="*/ 369 h 681"/>
                <a:gd name="T28" fmla="*/ 227 w 510"/>
                <a:gd name="T29" fmla="*/ 256 h 681"/>
                <a:gd name="T30" fmla="*/ 227 w 510"/>
                <a:gd name="T31" fmla="*/ 227 h 681"/>
                <a:gd name="T32" fmla="*/ 283 w 510"/>
                <a:gd name="T33" fmla="*/ 114 h 681"/>
                <a:gd name="T34" fmla="*/ 283 w 510"/>
                <a:gd name="T35" fmla="*/ 85 h 681"/>
                <a:gd name="T36" fmla="*/ 255 w 510"/>
                <a:gd name="T37" fmla="*/ 57 h 681"/>
                <a:gd name="T38" fmla="*/ 255 w 510"/>
                <a:gd name="T39" fmla="*/ 29 h 681"/>
                <a:gd name="T40" fmla="*/ 312 w 510"/>
                <a:gd name="T41" fmla="*/ 0 h 681"/>
                <a:gd name="T42" fmla="*/ 340 w 510"/>
                <a:gd name="T43" fmla="*/ 0 h 681"/>
                <a:gd name="T44" fmla="*/ 312 w 510"/>
                <a:gd name="T45" fmla="*/ 29 h 681"/>
                <a:gd name="T46" fmla="*/ 397 w 510"/>
                <a:gd name="T47" fmla="*/ 114 h 681"/>
                <a:gd name="T48" fmla="*/ 425 w 510"/>
                <a:gd name="T49" fmla="*/ 85 h 681"/>
                <a:gd name="T50" fmla="*/ 454 w 510"/>
                <a:gd name="T51" fmla="*/ 114 h 681"/>
                <a:gd name="T52" fmla="*/ 454 w 510"/>
                <a:gd name="T53" fmla="*/ 170 h 681"/>
                <a:gd name="T54" fmla="*/ 482 w 510"/>
                <a:gd name="T55" fmla="*/ 199 h 681"/>
                <a:gd name="T56" fmla="*/ 482 w 510"/>
                <a:gd name="T57" fmla="*/ 284 h 681"/>
                <a:gd name="T58" fmla="*/ 510 w 510"/>
                <a:gd name="T59" fmla="*/ 312 h 681"/>
                <a:gd name="T60" fmla="*/ 482 w 510"/>
                <a:gd name="T61" fmla="*/ 341 h 681"/>
                <a:gd name="T62" fmla="*/ 510 w 510"/>
                <a:gd name="T63" fmla="*/ 426 h 681"/>
                <a:gd name="T64" fmla="*/ 482 w 510"/>
                <a:gd name="T65" fmla="*/ 426 h 681"/>
                <a:gd name="T66" fmla="*/ 482 w 510"/>
                <a:gd name="T67" fmla="*/ 454 h 681"/>
                <a:gd name="T68" fmla="*/ 425 w 510"/>
                <a:gd name="T69" fmla="*/ 511 h 681"/>
                <a:gd name="T70" fmla="*/ 425 w 510"/>
                <a:gd name="T71" fmla="*/ 539 h 681"/>
                <a:gd name="T72" fmla="*/ 397 w 510"/>
                <a:gd name="T73" fmla="*/ 539 h 681"/>
                <a:gd name="T74" fmla="*/ 397 w 510"/>
                <a:gd name="T75" fmla="*/ 567 h 681"/>
                <a:gd name="T76" fmla="*/ 368 w 510"/>
                <a:gd name="T77" fmla="*/ 596 h 681"/>
                <a:gd name="T78" fmla="*/ 368 w 510"/>
                <a:gd name="T79" fmla="*/ 652 h 681"/>
                <a:gd name="T80" fmla="*/ 340 w 510"/>
                <a:gd name="T8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0" h="681">
                  <a:moveTo>
                    <a:pt x="340" y="681"/>
                  </a:moveTo>
                  <a:lnTo>
                    <a:pt x="283" y="652"/>
                  </a:lnTo>
                  <a:lnTo>
                    <a:pt x="255" y="567"/>
                  </a:lnTo>
                  <a:lnTo>
                    <a:pt x="198" y="539"/>
                  </a:lnTo>
                  <a:lnTo>
                    <a:pt x="170" y="596"/>
                  </a:lnTo>
                  <a:lnTo>
                    <a:pt x="142" y="596"/>
                  </a:lnTo>
                  <a:lnTo>
                    <a:pt x="57" y="567"/>
                  </a:lnTo>
                  <a:lnTo>
                    <a:pt x="28" y="511"/>
                  </a:lnTo>
                  <a:lnTo>
                    <a:pt x="0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227" y="256"/>
                  </a:lnTo>
                  <a:lnTo>
                    <a:pt x="227" y="227"/>
                  </a:lnTo>
                  <a:lnTo>
                    <a:pt x="283" y="114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29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41"/>
                  </a:lnTo>
                  <a:lnTo>
                    <a:pt x="510" y="426"/>
                  </a:lnTo>
                  <a:lnTo>
                    <a:pt x="482" y="426"/>
                  </a:lnTo>
                  <a:lnTo>
                    <a:pt x="482" y="454"/>
                  </a:lnTo>
                  <a:lnTo>
                    <a:pt x="425" y="511"/>
                  </a:lnTo>
                  <a:lnTo>
                    <a:pt x="425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368" y="596"/>
                  </a:lnTo>
                  <a:lnTo>
                    <a:pt x="368" y="652"/>
                  </a:lnTo>
                  <a:lnTo>
                    <a:pt x="340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535" y="1323"/>
              <a:ext cx="255" cy="227"/>
            </a:xfrm>
            <a:custGeom>
              <a:avLst/>
              <a:gdLst>
                <a:gd name="T0" fmla="*/ 198 w 255"/>
                <a:gd name="T1" fmla="*/ 227 h 227"/>
                <a:gd name="T2" fmla="*/ 113 w 255"/>
                <a:gd name="T3" fmla="*/ 227 h 227"/>
                <a:gd name="T4" fmla="*/ 141 w 255"/>
                <a:gd name="T5" fmla="*/ 198 h 227"/>
                <a:gd name="T6" fmla="*/ 113 w 255"/>
                <a:gd name="T7" fmla="*/ 142 h 227"/>
                <a:gd name="T8" fmla="*/ 85 w 255"/>
                <a:gd name="T9" fmla="*/ 113 h 227"/>
                <a:gd name="T10" fmla="*/ 56 w 255"/>
                <a:gd name="T11" fmla="*/ 142 h 227"/>
                <a:gd name="T12" fmla="*/ 0 w 255"/>
                <a:gd name="T13" fmla="*/ 85 h 227"/>
                <a:gd name="T14" fmla="*/ 0 w 255"/>
                <a:gd name="T15" fmla="*/ 28 h 227"/>
                <a:gd name="T16" fmla="*/ 85 w 255"/>
                <a:gd name="T17" fmla="*/ 0 h 227"/>
                <a:gd name="T18" fmla="*/ 170 w 255"/>
                <a:gd name="T19" fmla="*/ 28 h 227"/>
                <a:gd name="T20" fmla="*/ 141 w 255"/>
                <a:gd name="T21" fmla="*/ 57 h 227"/>
                <a:gd name="T22" fmla="*/ 198 w 255"/>
                <a:gd name="T23" fmla="*/ 28 h 227"/>
                <a:gd name="T24" fmla="*/ 255 w 255"/>
                <a:gd name="T25" fmla="*/ 57 h 227"/>
                <a:gd name="T26" fmla="*/ 255 w 255"/>
                <a:gd name="T27" fmla="*/ 85 h 227"/>
                <a:gd name="T28" fmla="*/ 226 w 255"/>
                <a:gd name="T29" fmla="*/ 113 h 227"/>
                <a:gd name="T30" fmla="*/ 198 w 255"/>
                <a:gd name="T31" fmla="*/ 198 h 227"/>
                <a:gd name="T32" fmla="*/ 198 w 255"/>
                <a:gd name="T3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227">
                  <a:moveTo>
                    <a:pt x="198" y="227"/>
                  </a:moveTo>
                  <a:lnTo>
                    <a:pt x="113" y="227"/>
                  </a:lnTo>
                  <a:lnTo>
                    <a:pt x="141" y="198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141" y="57"/>
                  </a:lnTo>
                  <a:lnTo>
                    <a:pt x="198" y="28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226" y="113"/>
                  </a:lnTo>
                  <a:lnTo>
                    <a:pt x="198" y="198"/>
                  </a:lnTo>
                  <a:lnTo>
                    <a:pt x="19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56 w 283"/>
                <a:gd name="T3" fmla="*/ 312 h 340"/>
                <a:gd name="T4" fmla="*/ 28 w 283"/>
                <a:gd name="T5" fmla="*/ 227 h 340"/>
                <a:gd name="T6" fmla="*/ 28 w 283"/>
                <a:gd name="T7" fmla="*/ 170 h 340"/>
                <a:gd name="T8" fmla="*/ 56 w 283"/>
                <a:gd name="T9" fmla="*/ 170 h 340"/>
                <a:gd name="T10" fmla="*/ 56 w 283"/>
                <a:gd name="T11" fmla="*/ 113 h 340"/>
                <a:gd name="T12" fmla="*/ 0 w 283"/>
                <a:gd name="T13" fmla="*/ 85 h 340"/>
                <a:gd name="T14" fmla="*/ 28 w 283"/>
                <a:gd name="T15" fmla="*/ 28 h 340"/>
                <a:gd name="T16" fmla="*/ 28 w 283"/>
                <a:gd name="T17" fmla="*/ 0 h 340"/>
                <a:gd name="T18" fmla="*/ 85 w 283"/>
                <a:gd name="T19" fmla="*/ 28 h 340"/>
                <a:gd name="T20" fmla="*/ 142 w 283"/>
                <a:gd name="T21" fmla="*/ 28 h 340"/>
                <a:gd name="T22" fmla="*/ 142 w 283"/>
                <a:gd name="T23" fmla="*/ 85 h 340"/>
                <a:gd name="T24" fmla="*/ 198 w 283"/>
                <a:gd name="T25" fmla="*/ 142 h 340"/>
                <a:gd name="T26" fmla="*/ 227 w 283"/>
                <a:gd name="T27" fmla="*/ 113 h 340"/>
                <a:gd name="T28" fmla="*/ 255 w 283"/>
                <a:gd name="T29" fmla="*/ 142 h 340"/>
                <a:gd name="T30" fmla="*/ 283 w 283"/>
                <a:gd name="T31" fmla="*/ 198 h 340"/>
                <a:gd name="T32" fmla="*/ 255 w 283"/>
                <a:gd name="T33" fmla="*/ 227 h 340"/>
                <a:gd name="T34" fmla="*/ 198 w 283"/>
                <a:gd name="T35" fmla="*/ 255 h 340"/>
                <a:gd name="T36" fmla="*/ 142 w 283"/>
                <a:gd name="T37" fmla="*/ 255 h 340"/>
                <a:gd name="T38" fmla="*/ 85 w 283"/>
                <a:gd name="T39" fmla="*/ 312 h 340"/>
                <a:gd name="T40" fmla="*/ 85 w 28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13"/>
                  </a:lnTo>
                  <a:lnTo>
                    <a:pt x="255" y="142"/>
                  </a:lnTo>
                  <a:lnTo>
                    <a:pt x="283" y="198"/>
                  </a:lnTo>
                  <a:lnTo>
                    <a:pt x="255" y="227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85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5336" y="1493"/>
              <a:ext cx="57" cy="114"/>
            </a:xfrm>
            <a:custGeom>
              <a:avLst/>
              <a:gdLst>
                <a:gd name="T0" fmla="*/ 57 w 57"/>
                <a:gd name="T1" fmla="*/ 0 h 114"/>
                <a:gd name="T2" fmla="*/ 57 w 57"/>
                <a:gd name="T3" fmla="*/ 57 h 114"/>
                <a:gd name="T4" fmla="*/ 28 w 57"/>
                <a:gd name="T5" fmla="*/ 114 h 114"/>
                <a:gd name="T6" fmla="*/ 0 w 57"/>
                <a:gd name="T7" fmla="*/ 85 h 114"/>
                <a:gd name="T8" fmla="*/ 28 w 57"/>
                <a:gd name="T9" fmla="*/ 57 h 114"/>
                <a:gd name="T10" fmla="*/ 0 w 57"/>
                <a:gd name="T11" fmla="*/ 28 h 114"/>
                <a:gd name="T12" fmla="*/ 57 w 57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14">
                  <a:moveTo>
                    <a:pt x="57" y="0"/>
                  </a:moveTo>
                  <a:lnTo>
                    <a:pt x="57" y="57"/>
                  </a:lnTo>
                  <a:lnTo>
                    <a:pt x="28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0" y="28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761" y="1436"/>
              <a:ext cx="114" cy="85"/>
            </a:xfrm>
            <a:custGeom>
              <a:avLst/>
              <a:gdLst>
                <a:gd name="T0" fmla="*/ 57 w 114"/>
                <a:gd name="T1" fmla="*/ 0 h 85"/>
                <a:gd name="T2" fmla="*/ 0 w 114"/>
                <a:gd name="T3" fmla="*/ 29 h 85"/>
                <a:gd name="T4" fmla="*/ 0 w 114"/>
                <a:gd name="T5" fmla="*/ 57 h 85"/>
                <a:gd name="T6" fmla="*/ 29 w 114"/>
                <a:gd name="T7" fmla="*/ 85 h 85"/>
                <a:gd name="T8" fmla="*/ 57 w 114"/>
                <a:gd name="T9" fmla="*/ 57 h 85"/>
                <a:gd name="T10" fmla="*/ 114 w 114"/>
                <a:gd name="T11" fmla="*/ 85 h 85"/>
                <a:gd name="T12" fmla="*/ 114 w 114"/>
                <a:gd name="T13" fmla="*/ 57 h 85"/>
                <a:gd name="T14" fmla="*/ 85 w 114"/>
                <a:gd name="T15" fmla="*/ 0 h 85"/>
                <a:gd name="T16" fmla="*/ 57 w 11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85">
                  <a:moveTo>
                    <a:pt x="57" y="0"/>
                  </a:moveTo>
                  <a:lnTo>
                    <a:pt x="0" y="29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5790" y="1295"/>
              <a:ext cx="56" cy="85"/>
            </a:xfrm>
            <a:custGeom>
              <a:avLst/>
              <a:gdLst>
                <a:gd name="T0" fmla="*/ 28 w 56"/>
                <a:gd name="T1" fmla="*/ 0 h 85"/>
                <a:gd name="T2" fmla="*/ 0 w 56"/>
                <a:gd name="T3" fmla="*/ 28 h 85"/>
                <a:gd name="T4" fmla="*/ 0 w 56"/>
                <a:gd name="T5" fmla="*/ 56 h 85"/>
                <a:gd name="T6" fmla="*/ 28 w 56"/>
                <a:gd name="T7" fmla="*/ 85 h 85"/>
                <a:gd name="T8" fmla="*/ 56 w 56"/>
                <a:gd name="T9" fmla="*/ 85 h 85"/>
                <a:gd name="T10" fmla="*/ 56 w 56"/>
                <a:gd name="T11" fmla="*/ 28 h 85"/>
                <a:gd name="T12" fmla="*/ 28 w 5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5">
                  <a:moveTo>
                    <a:pt x="28" y="0"/>
                  </a:moveTo>
                  <a:lnTo>
                    <a:pt x="0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024" y="1890"/>
              <a:ext cx="567" cy="397"/>
            </a:xfrm>
            <a:custGeom>
              <a:avLst/>
              <a:gdLst>
                <a:gd name="T0" fmla="*/ 539 w 567"/>
                <a:gd name="T1" fmla="*/ 0 h 397"/>
                <a:gd name="T2" fmla="*/ 567 w 567"/>
                <a:gd name="T3" fmla="*/ 85 h 397"/>
                <a:gd name="T4" fmla="*/ 539 w 567"/>
                <a:gd name="T5" fmla="*/ 113 h 397"/>
                <a:gd name="T6" fmla="*/ 511 w 567"/>
                <a:gd name="T7" fmla="*/ 113 h 397"/>
                <a:gd name="T8" fmla="*/ 482 w 567"/>
                <a:gd name="T9" fmla="*/ 170 h 397"/>
                <a:gd name="T10" fmla="*/ 482 w 567"/>
                <a:gd name="T11" fmla="*/ 142 h 397"/>
                <a:gd name="T12" fmla="*/ 425 w 567"/>
                <a:gd name="T13" fmla="*/ 170 h 397"/>
                <a:gd name="T14" fmla="*/ 425 w 567"/>
                <a:gd name="T15" fmla="*/ 198 h 397"/>
                <a:gd name="T16" fmla="*/ 369 w 567"/>
                <a:gd name="T17" fmla="*/ 198 h 397"/>
                <a:gd name="T18" fmla="*/ 284 w 567"/>
                <a:gd name="T19" fmla="*/ 227 h 397"/>
                <a:gd name="T20" fmla="*/ 255 w 567"/>
                <a:gd name="T21" fmla="*/ 284 h 397"/>
                <a:gd name="T22" fmla="*/ 227 w 567"/>
                <a:gd name="T23" fmla="*/ 284 h 397"/>
                <a:gd name="T24" fmla="*/ 142 w 567"/>
                <a:gd name="T25" fmla="*/ 369 h 397"/>
                <a:gd name="T26" fmla="*/ 114 w 567"/>
                <a:gd name="T27" fmla="*/ 397 h 397"/>
                <a:gd name="T28" fmla="*/ 85 w 567"/>
                <a:gd name="T29" fmla="*/ 369 h 397"/>
                <a:gd name="T30" fmla="*/ 29 w 567"/>
                <a:gd name="T31" fmla="*/ 397 h 397"/>
                <a:gd name="T32" fmla="*/ 0 w 567"/>
                <a:gd name="T33" fmla="*/ 369 h 397"/>
                <a:gd name="T34" fmla="*/ 85 w 567"/>
                <a:gd name="T35" fmla="*/ 284 h 397"/>
                <a:gd name="T36" fmla="*/ 114 w 567"/>
                <a:gd name="T37" fmla="*/ 312 h 397"/>
                <a:gd name="T38" fmla="*/ 170 w 567"/>
                <a:gd name="T39" fmla="*/ 312 h 397"/>
                <a:gd name="T40" fmla="*/ 170 w 567"/>
                <a:gd name="T41" fmla="*/ 255 h 397"/>
                <a:gd name="T42" fmla="*/ 284 w 567"/>
                <a:gd name="T43" fmla="*/ 170 h 397"/>
                <a:gd name="T44" fmla="*/ 284 w 567"/>
                <a:gd name="T45" fmla="*/ 142 h 397"/>
                <a:gd name="T46" fmla="*/ 255 w 567"/>
                <a:gd name="T47" fmla="*/ 113 h 397"/>
                <a:gd name="T48" fmla="*/ 312 w 567"/>
                <a:gd name="T49" fmla="*/ 85 h 397"/>
                <a:gd name="T50" fmla="*/ 340 w 567"/>
                <a:gd name="T51" fmla="*/ 113 h 397"/>
                <a:gd name="T52" fmla="*/ 340 w 567"/>
                <a:gd name="T53" fmla="*/ 85 h 397"/>
                <a:gd name="T54" fmla="*/ 369 w 567"/>
                <a:gd name="T55" fmla="*/ 57 h 397"/>
                <a:gd name="T56" fmla="*/ 425 w 567"/>
                <a:gd name="T57" fmla="*/ 113 h 397"/>
                <a:gd name="T58" fmla="*/ 454 w 567"/>
                <a:gd name="T59" fmla="*/ 57 h 397"/>
                <a:gd name="T60" fmla="*/ 511 w 567"/>
                <a:gd name="T61" fmla="*/ 57 h 397"/>
                <a:gd name="T62" fmla="*/ 511 w 567"/>
                <a:gd name="T63" fmla="*/ 28 h 397"/>
                <a:gd name="T64" fmla="*/ 539 w 567"/>
                <a:gd name="T6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397">
                  <a:moveTo>
                    <a:pt x="539" y="0"/>
                  </a:moveTo>
                  <a:lnTo>
                    <a:pt x="567" y="85"/>
                  </a:lnTo>
                  <a:lnTo>
                    <a:pt x="539" y="113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82" y="142"/>
                  </a:lnTo>
                  <a:lnTo>
                    <a:pt x="425" y="170"/>
                  </a:lnTo>
                  <a:lnTo>
                    <a:pt x="425" y="198"/>
                  </a:lnTo>
                  <a:lnTo>
                    <a:pt x="369" y="198"/>
                  </a:lnTo>
                  <a:lnTo>
                    <a:pt x="284" y="227"/>
                  </a:lnTo>
                  <a:lnTo>
                    <a:pt x="255" y="284"/>
                  </a:lnTo>
                  <a:lnTo>
                    <a:pt x="227" y="284"/>
                  </a:lnTo>
                  <a:lnTo>
                    <a:pt x="142" y="369"/>
                  </a:lnTo>
                  <a:lnTo>
                    <a:pt x="114" y="397"/>
                  </a:lnTo>
                  <a:lnTo>
                    <a:pt x="85" y="369"/>
                  </a:lnTo>
                  <a:lnTo>
                    <a:pt x="29" y="397"/>
                  </a:lnTo>
                  <a:lnTo>
                    <a:pt x="0" y="369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70" y="312"/>
                  </a:lnTo>
                  <a:lnTo>
                    <a:pt x="170" y="255"/>
                  </a:lnTo>
                  <a:lnTo>
                    <a:pt x="284" y="170"/>
                  </a:lnTo>
                  <a:lnTo>
                    <a:pt x="284" y="142"/>
                  </a:lnTo>
                  <a:lnTo>
                    <a:pt x="255" y="113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369" y="57"/>
                  </a:lnTo>
                  <a:lnTo>
                    <a:pt x="425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28"/>
                  </a:lnTo>
                  <a:lnTo>
                    <a:pt x="53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5109" y="2259"/>
              <a:ext cx="255" cy="396"/>
            </a:xfrm>
            <a:custGeom>
              <a:avLst/>
              <a:gdLst>
                <a:gd name="T0" fmla="*/ 29 w 255"/>
                <a:gd name="T1" fmla="*/ 28 h 396"/>
                <a:gd name="T2" fmla="*/ 57 w 255"/>
                <a:gd name="T3" fmla="*/ 0 h 396"/>
                <a:gd name="T4" fmla="*/ 85 w 255"/>
                <a:gd name="T5" fmla="*/ 113 h 396"/>
                <a:gd name="T6" fmla="*/ 114 w 255"/>
                <a:gd name="T7" fmla="*/ 85 h 396"/>
                <a:gd name="T8" fmla="*/ 142 w 255"/>
                <a:gd name="T9" fmla="*/ 113 h 396"/>
                <a:gd name="T10" fmla="*/ 142 w 255"/>
                <a:gd name="T11" fmla="*/ 85 h 396"/>
                <a:gd name="T12" fmla="*/ 199 w 255"/>
                <a:gd name="T13" fmla="*/ 113 h 396"/>
                <a:gd name="T14" fmla="*/ 142 w 255"/>
                <a:gd name="T15" fmla="*/ 198 h 396"/>
                <a:gd name="T16" fmla="*/ 142 w 255"/>
                <a:gd name="T17" fmla="*/ 226 h 396"/>
                <a:gd name="T18" fmla="*/ 255 w 255"/>
                <a:gd name="T19" fmla="*/ 311 h 396"/>
                <a:gd name="T20" fmla="*/ 199 w 255"/>
                <a:gd name="T21" fmla="*/ 311 h 396"/>
                <a:gd name="T22" fmla="*/ 227 w 255"/>
                <a:gd name="T23" fmla="*/ 340 h 396"/>
                <a:gd name="T24" fmla="*/ 142 w 255"/>
                <a:gd name="T25" fmla="*/ 368 h 396"/>
                <a:gd name="T26" fmla="*/ 114 w 255"/>
                <a:gd name="T27" fmla="*/ 396 h 396"/>
                <a:gd name="T28" fmla="*/ 114 w 255"/>
                <a:gd name="T29" fmla="*/ 368 h 396"/>
                <a:gd name="T30" fmla="*/ 114 w 255"/>
                <a:gd name="T31" fmla="*/ 311 h 396"/>
                <a:gd name="T32" fmla="*/ 85 w 255"/>
                <a:gd name="T33" fmla="*/ 311 h 396"/>
                <a:gd name="T34" fmla="*/ 57 w 255"/>
                <a:gd name="T35" fmla="*/ 340 h 396"/>
                <a:gd name="T36" fmla="*/ 29 w 255"/>
                <a:gd name="T37" fmla="*/ 340 h 396"/>
                <a:gd name="T38" fmla="*/ 0 w 255"/>
                <a:gd name="T39" fmla="*/ 283 h 396"/>
                <a:gd name="T40" fmla="*/ 29 w 255"/>
                <a:gd name="T41" fmla="*/ 255 h 396"/>
                <a:gd name="T42" fmla="*/ 29 w 255"/>
                <a:gd name="T43" fmla="*/ 226 h 396"/>
                <a:gd name="T44" fmla="*/ 0 w 255"/>
                <a:gd name="T45" fmla="*/ 198 h 396"/>
                <a:gd name="T46" fmla="*/ 57 w 255"/>
                <a:gd name="T47" fmla="*/ 85 h 396"/>
                <a:gd name="T48" fmla="*/ 57 w 255"/>
                <a:gd name="T49" fmla="*/ 56 h 396"/>
                <a:gd name="T50" fmla="*/ 29 w 255"/>
                <a:gd name="T51" fmla="*/ 28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96">
                  <a:moveTo>
                    <a:pt x="29" y="28"/>
                  </a:moveTo>
                  <a:lnTo>
                    <a:pt x="57" y="0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99" y="113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255" y="311"/>
                  </a:lnTo>
                  <a:lnTo>
                    <a:pt x="199" y="311"/>
                  </a:lnTo>
                  <a:lnTo>
                    <a:pt x="227" y="340"/>
                  </a:lnTo>
                  <a:lnTo>
                    <a:pt x="142" y="368"/>
                  </a:lnTo>
                  <a:lnTo>
                    <a:pt x="114" y="396"/>
                  </a:lnTo>
                  <a:lnTo>
                    <a:pt x="114" y="368"/>
                  </a:lnTo>
                  <a:lnTo>
                    <a:pt x="114" y="311"/>
                  </a:lnTo>
                  <a:lnTo>
                    <a:pt x="85" y="311"/>
                  </a:lnTo>
                  <a:lnTo>
                    <a:pt x="57" y="340"/>
                  </a:lnTo>
                  <a:lnTo>
                    <a:pt x="29" y="340"/>
                  </a:lnTo>
                  <a:lnTo>
                    <a:pt x="0" y="283"/>
                  </a:lnTo>
                  <a:lnTo>
                    <a:pt x="29" y="255"/>
                  </a:lnTo>
                  <a:lnTo>
                    <a:pt x="29" y="226"/>
                  </a:lnTo>
                  <a:lnTo>
                    <a:pt x="0" y="198"/>
                  </a:lnTo>
                  <a:lnTo>
                    <a:pt x="57" y="85"/>
                  </a:lnTo>
                  <a:lnTo>
                    <a:pt x="57" y="56"/>
                  </a:lnTo>
                  <a:lnTo>
                    <a:pt x="2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8" name="Freeform 758"/>
            <p:cNvSpPr>
              <a:spLocks/>
            </p:cNvSpPr>
            <p:nvPr/>
          </p:nvSpPr>
          <p:spPr bwMode="auto">
            <a:xfrm>
              <a:off x="4996" y="2287"/>
              <a:ext cx="170" cy="227"/>
            </a:xfrm>
            <a:custGeom>
              <a:avLst/>
              <a:gdLst>
                <a:gd name="T0" fmla="*/ 142 w 170"/>
                <a:gd name="T1" fmla="*/ 0 h 227"/>
                <a:gd name="T2" fmla="*/ 170 w 170"/>
                <a:gd name="T3" fmla="*/ 28 h 227"/>
                <a:gd name="T4" fmla="*/ 170 w 170"/>
                <a:gd name="T5" fmla="*/ 57 h 227"/>
                <a:gd name="T6" fmla="*/ 113 w 170"/>
                <a:gd name="T7" fmla="*/ 170 h 227"/>
                <a:gd name="T8" fmla="*/ 142 w 170"/>
                <a:gd name="T9" fmla="*/ 198 h 227"/>
                <a:gd name="T10" fmla="*/ 142 w 170"/>
                <a:gd name="T11" fmla="*/ 227 h 227"/>
                <a:gd name="T12" fmla="*/ 113 w 170"/>
                <a:gd name="T13" fmla="*/ 198 h 227"/>
                <a:gd name="T14" fmla="*/ 85 w 170"/>
                <a:gd name="T15" fmla="*/ 227 h 227"/>
                <a:gd name="T16" fmla="*/ 28 w 170"/>
                <a:gd name="T17" fmla="*/ 227 h 227"/>
                <a:gd name="T18" fmla="*/ 0 w 170"/>
                <a:gd name="T19" fmla="*/ 142 h 227"/>
                <a:gd name="T20" fmla="*/ 57 w 170"/>
                <a:gd name="T21" fmla="*/ 170 h 227"/>
                <a:gd name="T22" fmla="*/ 57 w 170"/>
                <a:gd name="T23" fmla="*/ 142 h 227"/>
                <a:gd name="T24" fmla="*/ 113 w 170"/>
                <a:gd name="T25" fmla="*/ 142 h 227"/>
                <a:gd name="T26" fmla="*/ 113 w 170"/>
                <a:gd name="T27" fmla="*/ 85 h 227"/>
                <a:gd name="T28" fmla="*/ 142 w 170"/>
                <a:gd name="T29" fmla="*/ 28 h 227"/>
                <a:gd name="T30" fmla="*/ 142 w 170"/>
                <a:gd name="T3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227">
                  <a:moveTo>
                    <a:pt x="142" y="0"/>
                  </a:moveTo>
                  <a:lnTo>
                    <a:pt x="170" y="28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13" y="198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42" y="28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9" name="Freeform 759"/>
            <p:cNvSpPr>
              <a:spLocks/>
            </p:cNvSpPr>
            <p:nvPr/>
          </p:nvSpPr>
          <p:spPr bwMode="auto">
            <a:xfrm>
              <a:off x="4939" y="2174"/>
              <a:ext cx="199" cy="283"/>
            </a:xfrm>
            <a:custGeom>
              <a:avLst/>
              <a:gdLst>
                <a:gd name="T0" fmla="*/ 85 w 199"/>
                <a:gd name="T1" fmla="*/ 85 h 283"/>
                <a:gd name="T2" fmla="*/ 114 w 199"/>
                <a:gd name="T3" fmla="*/ 113 h 283"/>
                <a:gd name="T4" fmla="*/ 170 w 199"/>
                <a:gd name="T5" fmla="*/ 85 h 283"/>
                <a:gd name="T6" fmla="*/ 199 w 199"/>
                <a:gd name="T7" fmla="*/ 113 h 283"/>
                <a:gd name="T8" fmla="*/ 199 w 199"/>
                <a:gd name="T9" fmla="*/ 141 h 283"/>
                <a:gd name="T10" fmla="*/ 170 w 199"/>
                <a:gd name="T11" fmla="*/ 198 h 283"/>
                <a:gd name="T12" fmla="*/ 170 w 199"/>
                <a:gd name="T13" fmla="*/ 255 h 283"/>
                <a:gd name="T14" fmla="*/ 114 w 199"/>
                <a:gd name="T15" fmla="*/ 255 h 283"/>
                <a:gd name="T16" fmla="*/ 114 w 199"/>
                <a:gd name="T17" fmla="*/ 283 h 283"/>
                <a:gd name="T18" fmla="*/ 57 w 199"/>
                <a:gd name="T19" fmla="*/ 255 h 283"/>
                <a:gd name="T20" fmla="*/ 0 w 199"/>
                <a:gd name="T21" fmla="*/ 170 h 283"/>
                <a:gd name="T22" fmla="*/ 0 w 199"/>
                <a:gd name="T23" fmla="*/ 85 h 283"/>
                <a:gd name="T24" fmla="*/ 29 w 199"/>
                <a:gd name="T25" fmla="*/ 28 h 283"/>
                <a:gd name="T26" fmla="*/ 0 w 199"/>
                <a:gd name="T27" fmla="*/ 0 h 283"/>
                <a:gd name="T28" fmla="*/ 57 w 199"/>
                <a:gd name="T29" fmla="*/ 28 h 283"/>
                <a:gd name="T30" fmla="*/ 85 w 199"/>
                <a:gd name="T31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" h="283">
                  <a:moveTo>
                    <a:pt x="85" y="85"/>
                  </a:moveTo>
                  <a:lnTo>
                    <a:pt x="114" y="113"/>
                  </a:lnTo>
                  <a:lnTo>
                    <a:pt x="170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170" y="198"/>
                  </a:lnTo>
                  <a:lnTo>
                    <a:pt x="170" y="255"/>
                  </a:lnTo>
                  <a:lnTo>
                    <a:pt x="114" y="255"/>
                  </a:lnTo>
                  <a:lnTo>
                    <a:pt x="114" y="283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0" y="0"/>
                  </a:lnTo>
                  <a:lnTo>
                    <a:pt x="57" y="28"/>
                  </a:lnTo>
                  <a:lnTo>
                    <a:pt x="85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1" name="Freeform 761"/>
            <p:cNvSpPr>
              <a:spLocks/>
            </p:cNvSpPr>
            <p:nvPr/>
          </p:nvSpPr>
          <p:spPr bwMode="auto">
            <a:xfrm>
              <a:off x="5109" y="2570"/>
              <a:ext cx="142" cy="142"/>
            </a:xfrm>
            <a:custGeom>
              <a:avLst/>
              <a:gdLst>
                <a:gd name="T0" fmla="*/ 29 w 142"/>
                <a:gd name="T1" fmla="*/ 29 h 142"/>
                <a:gd name="T2" fmla="*/ 57 w 142"/>
                <a:gd name="T3" fmla="*/ 29 h 142"/>
                <a:gd name="T4" fmla="*/ 85 w 142"/>
                <a:gd name="T5" fmla="*/ 0 h 142"/>
                <a:gd name="T6" fmla="*/ 114 w 142"/>
                <a:gd name="T7" fmla="*/ 0 h 142"/>
                <a:gd name="T8" fmla="*/ 114 w 142"/>
                <a:gd name="T9" fmla="*/ 85 h 142"/>
                <a:gd name="T10" fmla="*/ 142 w 142"/>
                <a:gd name="T11" fmla="*/ 114 h 142"/>
                <a:gd name="T12" fmla="*/ 85 w 142"/>
                <a:gd name="T13" fmla="*/ 142 h 142"/>
                <a:gd name="T14" fmla="*/ 29 w 142"/>
                <a:gd name="T15" fmla="*/ 114 h 142"/>
                <a:gd name="T16" fmla="*/ 0 w 142"/>
                <a:gd name="T17" fmla="*/ 85 h 142"/>
                <a:gd name="T18" fmla="*/ 0 w 142"/>
                <a:gd name="T19" fmla="*/ 57 h 142"/>
                <a:gd name="T20" fmla="*/ 29 w 142"/>
                <a:gd name="T21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42">
                  <a:moveTo>
                    <a:pt x="29" y="29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85" y="142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2" name="Freeform 762"/>
            <p:cNvSpPr>
              <a:spLocks/>
            </p:cNvSpPr>
            <p:nvPr/>
          </p:nvSpPr>
          <p:spPr bwMode="auto">
            <a:xfrm>
              <a:off x="4996" y="2485"/>
              <a:ext cx="142" cy="199"/>
            </a:xfrm>
            <a:custGeom>
              <a:avLst/>
              <a:gdLst>
                <a:gd name="T0" fmla="*/ 113 w 142"/>
                <a:gd name="T1" fmla="*/ 170 h 199"/>
                <a:gd name="T2" fmla="*/ 113 w 142"/>
                <a:gd name="T3" fmla="*/ 142 h 199"/>
                <a:gd name="T4" fmla="*/ 142 w 142"/>
                <a:gd name="T5" fmla="*/ 114 h 199"/>
                <a:gd name="T6" fmla="*/ 113 w 142"/>
                <a:gd name="T7" fmla="*/ 57 h 199"/>
                <a:gd name="T8" fmla="*/ 142 w 142"/>
                <a:gd name="T9" fmla="*/ 29 h 199"/>
                <a:gd name="T10" fmla="*/ 113 w 142"/>
                <a:gd name="T11" fmla="*/ 0 h 199"/>
                <a:gd name="T12" fmla="*/ 85 w 142"/>
                <a:gd name="T13" fmla="*/ 29 h 199"/>
                <a:gd name="T14" fmla="*/ 28 w 142"/>
                <a:gd name="T15" fmla="*/ 29 h 199"/>
                <a:gd name="T16" fmla="*/ 0 w 142"/>
                <a:gd name="T17" fmla="*/ 85 h 199"/>
                <a:gd name="T18" fmla="*/ 57 w 142"/>
                <a:gd name="T19" fmla="*/ 114 h 199"/>
                <a:gd name="T20" fmla="*/ 57 w 142"/>
                <a:gd name="T21" fmla="*/ 170 h 199"/>
                <a:gd name="T22" fmla="*/ 85 w 142"/>
                <a:gd name="T23" fmla="*/ 199 h 199"/>
                <a:gd name="T24" fmla="*/ 113 w 142"/>
                <a:gd name="T2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99">
                  <a:moveTo>
                    <a:pt x="113" y="170"/>
                  </a:moveTo>
                  <a:lnTo>
                    <a:pt x="113" y="142"/>
                  </a:lnTo>
                  <a:lnTo>
                    <a:pt x="142" y="114"/>
                  </a:lnTo>
                  <a:lnTo>
                    <a:pt x="113" y="57"/>
                  </a:lnTo>
                  <a:lnTo>
                    <a:pt x="142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85" y="199"/>
                  </a:lnTo>
                  <a:lnTo>
                    <a:pt x="11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3" name="Freeform 763"/>
            <p:cNvSpPr>
              <a:spLocks/>
            </p:cNvSpPr>
            <p:nvPr/>
          </p:nvSpPr>
          <p:spPr bwMode="auto">
            <a:xfrm>
              <a:off x="5081" y="2684"/>
              <a:ext cx="170" cy="198"/>
            </a:xfrm>
            <a:custGeom>
              <a:avLst/>
              <a:gdLst>
                <a:gd name="T0" fmla="*/ 170 w 170"/>
                <a:gd name="T1" fmla="*/ 0 h 198"/>
                <a:gd name="T2" fmla="*/ 113 w 170"/>
                <a:gd name="T3" fmla="*/ 28 h 198"/>
                <a:gd name="T4" fmla="*/ 57 w 170"/>
                <a:gd name="T5" fmla="*/ 0 h 198"/>
                <a:gd name="T6" fmla="*/ 57 w 170"/>
                <a:gd name="T7" fmla="*/ 57 h 198"/>
                <a:gd name="T8" fmla="*/ 0 w 170"/>
                <a:gd name="T9" fmla="*/ 113 h 198"/>
                <a:gd name="T10" fmla="*/ 28 w 170"/>
                <a:gd name="T11" fmla="*/ 170 h 198"/>
                <a:gd name="T12" fmla="*/ 85 w 170"/>
                <a:gd name="T13" fmla="*/ 198 h 198"/>
                <a:gd name="T14" fmla="*/ 85 w 170"/>
                <a:gd name="T15" fmla="*/ 113 h 198"/>
                <a:gd name="T16" fmla="*/ 170 w 170"/>
                <a:gd name="T17" fmla="*/ 28 h 198"/>
                <a:gd name="T18" fmla="*/ 170 w 17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0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70" y="28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4" name="Freeform 764"/>
            <p:cNvSpPr>
              <a:spLocks/>
            </p:cNvSpPr>
            <p:nvPr/>
          </p:nvSpPr>
          <p:spPr bwMode="auto">
            <a:xfrm>
              <a:off x="4996" y="2797"/>
              <a:ext cx="170" cy="142"/>
            </a:xfrm>
            <a:custGeom>
              <a:avLst/>
              <a:gdLst>
                <a:gd name="T0" fmla="*/ 85 w 170"/>
                <a:gd name="T1" fmla="*/ 0 h 142"/>
                <a:gd name="T2" fmla="*/ 28 w 170"/>
                <a:gd name="T3" fmla="*/ 29 h 142"/>
                <a:gd name="T4" fmla="*/ 0 w 170"/>
                <a:gd name="T5" fmla="*/ 57 h 142"/>
                <a:gd name="T6" fmla="*/ 0 w 170"/>
                <a:gd name="T7" fmla="*/ 114 h 142"/>
                <a:gd name="T8" fmla="*/ 28 w 170"/>
                <a:gd name="T9" fmla="*/ 142 h 142"/>
                <a:gd name="T10" fmla="*/ 113 w 170"/>
                <a:gd name="T11" fmla="*/ 142 h 142"/>
                <a:gd name="T12" fmla="*/ 170 w 170"/>
                <a:gd name="T13" fmla="*/ 85 h 142"/>
                <a:gd name="T14" fmla="*/ 113 w 170"/>
                <a:gd name="T15" fmla="*/ 57 h 142"/>
                <a:gd name="T16" fmla="*/ 85 w 170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2">
                  <a:moveTo>
                    <a:pt x="85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70" y="85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5" name="Freeform 765"/>
            <p:cNvSpPr>
              <a:spLocks/>
            </p:cNvSpPr>
            <p:nvPr/>
          </p:nvSpPr>
          <p:spPr bwMode="auto">
            <a:xfrm>
              <a:off x="5024" y="2939"/>
              <a:ext cx="114" cy="85"/>
            </a:xfrm>
            <a:custGeom>
              <a:avLst/>
              <a:gdLst>
                <a:gd name="T0" fmla="*/ 85 w 114"/>
                <a:gd name="T1" fmla="*/ 0 h 85"/>
                <a:gd name="T2" fmla="*/ 0 w 114"/>
                <a:gd name="T3" fmla="*/ 0 h 85"/>
                <a:gd name="T4" fmla="*/ 29 w 114"/>
                <a:gd name="T5" fmla="*/ 57 h 85"/>
                <a:gd name="T6" fmla="*/ 85 w 114"/>
                <a:gd name="T7" fmla="*/ 85 h 85"/>
                <a:gd name="T8" fmla="*/ 114 w 114"/>
                <a:gd name="T9" fmla="*/ 85 h 85"/>
                <a:gd name="T10" fmla="*/ 57 w 114"/>
                <a:gd name="T11" fmla="*/ 28 h 85"/>
                <a:gd name="T12" fmla="*/ 85 w 11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85" y="0"/>
                  </a:moveTo>
                  <a:lnTo>
                    <a:pt x="0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6" name="Freeform 766"/>
            <p:cNvSpPr>
              <a:spLocks/>
            </p:cNvSpPr>
            <p:nvPr/>
          </p:nvSpPr>
          <p:spPr bwMode="auto">
            <a:xfrm>
              <a:off x="4996" y="2996"/>
              <a:ext cx="283" cy="198"/>
            </a:xfrm>
            <a:custGeom>
              <a:avLst/>
              <a:gdLst>
                <a:gd name="T0" fmla="*/ 142 w 283"/>
                <a:gd name="T1" fmla="*/ 28 h 198"/>
                <a:gd name="T2" fmla="*/ 113 w 283"/>
                <a:gd name="T3" fmla="*/ 28 h 198"/>
                <a:gd name="T4" fmla="*/ 57 w 283"/>
                <a:gd name="T5" fmla="*/ 0 h 198"/>
                <a:gd name="T6" fmla="*/ 0 w 283"/>
                <a:gd name="T7" fmla="*/ 28 h 198"/>
                <a:gd name="T8" fmla="*/ 0 w 283"/>
                <a:gd name="T9" fmla="*/ 85 h 198"/>
                <a:gd name="T10" fmla="*/ 0 w 283"/>
                <a:gd name="T11" fmla="*/ 141 h 198"/>
                <a:gd name="T12" fmla="*/ 28 w 283"/>
                <a:gd name="T13" fmla="*/ 141 h 198"/>
                <a:gd name="T14" fmla="*/ 85 w 283"/>
                <a:gd name="T15" fmla="*/ 198 h 198"/>
                <a:gd name="T16" fmla="*/ 113 w 283"/>
                <a:gd name="T17" fmla="*/ 198 h 198"/>
                <a:gd name="T18" fmla="*/ 170 w 283"/>
                <a:gd name="T19" fmla="*/ 198 h 198"/>
                <a:gd name="T20" fmla="*/ 255 w 283"/>
                <a:gd name="T21" fmla="*/ 113 h 198"/>
                <a:gd name="T22" fmla="*/ 283 w 283"/>
                <a:gd name="T23" fmla="*/ 113 h 198"/>
                <a:gd name="T24" fmla="*/ 283 w 283"/>
                <a:gd name="T25" fmla="*/ 56 h 198"/>
                <a:gd name="T26" fmla="*/ 255 w 283"/>
                <a:gd name="T27" fmla="*/ 56 h 198"/>
                <a:gd name="T28" fmla="*/ 283 w 283"/>
                <a:gd name="T29" fmla="*/ 28 h 198"/>
                <a:gd name="T30" fmla="*/ 255 w 283"/>
                <a:gd name="T31" fmla="*/ 0 h 198"/>
                <a:gd name="T32" fmla="*/ 170 w 283"/>
                <a:gd name="T33" fmla="*/ 28 h 198"/>
                <a:gd name="T34" fmla="*/ 170 w 283"/>
                <a:gd name="T35" fmla="*/ 85 h 198"/>
                <a:gd name="T36" fmla="*/ 142 w 283"/>
                <a:gd name="T37" fmla="*/ 56 h 198"/>
                <a:gd name="T38" fmla="*/ 142 w 283"/>
                <a:gd name="T39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198">
                  <a:moveTo>
                    <a:pt x="142" y="28"/>
                  </a:moveTo>
                  <a:lnTo>
                    <a:pt x="113" y="28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0" y="141"/>
                  </a:lnTo>
                  <a:lnTo>
                    <a:pt x="28" y="141"/>
                  </a:lnTo>
                  <a:lnTo>
                    <a:pt x="85" y="198"/>
                  </a:lnTo>
                  <a:lnTo>
                    <a:pt x="113" y="198"/>
                  </a:lnTo>
                  <a:lnTo>
                    <a:pt x="170" y="198"/>
                  </a:lnTo>
                  <a:lnTo>
                    <a:pt x="255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55" y="56"/>
                  </a:lnTo>
                  <a:lnTo>
                    <a:pt x="283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70" y="85"/>
                  </a:lnTo>
                  <a:lnTo>
                    <a:pt x="142" y="56"/>
                  </a:lnTo>
                  <a:lnTo>
                    <a:pt x="14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7" name="Freeform 767"/>
            <p:cNvSpPr>
              <a:spLocks/>
            </p:cNvSpPr>
            <p:nvPr/>
          </p:nvSpPr>
          <p:spPr bwMode="auto">
            <a:xfrm>
              <a:off x="4882" y="3024"/>
              <a:ext cx="199" cy="283"/>
            </a:xfrm>
            <a:custGeom>
              <a:avLst/>
              <a:gdLst>
                <a:gd name="T0" fmla="*/ 114 w 199"/>
                <a:gd name="T1" fmla="*/ 113 h 283"/>
                <a:gd name="T2" fmla="*/ 114 w 199"/>
                <a:gd name="T3" fmla="*/ 57 h 283"/>
                <a:gd name="T4" fmla="*/ 86 w 199"/>
                <a:gd name="T5" fmla="*/ 57 h 283"/>
                <a:gd name="T6" fmla="*/ 86 w 199"/>
                <a:gd name="T7" fmla="*/ 28 h 283"/>
                <a:gd name="T8" fmla="*/ 57 w 199"/>
                <a:gd name="T9" fmla="*/ 0 h 283"/>
                <a:gd name="T10" fmla="*/ 29 w 199"/>
                <a:gd name="T11" fmla="*/ 57 h 283"/>
                <a:gd name="T12" fmla="*/ 57 w 199"/>
                <a:gd name="T13" fmla="*/ 57 h 283"/>
                <a:gd name="T14" fmla="*/ 0 w 199"/>
                <a:gd name="T15" fmla="*/ 113 h 283"/>
                <a:gd name="T16" fmla="*/ 29 w 199"/>
                <a:gd name="T17" fmla="*/ 142 h 283"/>
                <a:gd name="T18" fmla="*/ 29 w 199"/>
                <a:gd name="T19" fmla="*/ 113 h 283"/>
                <a:gd name="T20" fmla="*/ 57 w 199"/>
                <a:gd name="T21" fmla="*/ 142 h 283"/>
                <a:gd name="T22" fmla="*/ 29 w 199"/>
                <a:gd name="T23" fmla="*/ 170 h 283"/>
                <a:gd name="T24" fmla="*/ 29 w 199"/>
                <a:gd name="T25" fmla="*/ 198 h 283"/>
                <a:gd name="T26" fmla="*/ 57 w 199"/>
                <a:gd name="T27" fmla="*/ 198 h 283"/>
                <a:gd name="T28" fmla="*/ 57 w 199"/>
                <a:gd name="T29" fmla="*/ 227 h 283"/>
                <a:gd name="T30" fmla="*/ 114 w 199"/>
                <a:gd name="T31" fmla="*/ 283 h 283"/>
                <a:gd name="T32" fmla="*/ 142 w 199"/>
                <a:gd name="T33" fmla="*/ 255 h 283"/>
                <a:gd name="T34" fmla="*/ 142 w 199"/>
                <a:gd name="T35" fmla="*/ 227 h 283"/>
                <a:gd name="T36" fmla="*/ 199 w 199"/>
                <a:gd name="T37" fmla="*/ 198 h 283"/>
                <a:gd name="T38" fmla="*/ 199 w 199"/>
                <a:gd name="T39" fmla="*/ 170 h 283"/>
                <a:gd name="T40" fmla="*/ 142 w 199"/>
                <a:gd name="T41" fmla="*/ 113 h 283"/>
                <a:gd name="T42" fmla="*/ 114 w 199"/>
                <a:gd name="T43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83">
                  <a:moveTo>
                    <a:pt x="114" y="113"/>
                  </a:moveTo>
                  <a:lnTo>
                    <a:pt x="114" y="57"/>
                  </a:lnTo>
                  <a:lnTo>
                    <a:pt x="86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57" y="57"/>
                  </a:lnTo>
                  <a:lnTo>
                    <a:pt x="0" y="113"/>
                  </a:lnTo>
                  <a:lnTo>
                    <a:pt x="29" y="142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42" y="227"/>
                  </a:lnTo>
                  <a:lnTo>
                    <a:pt x="199" y="198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1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8" name="Freeform 768"/>
            <p:cNvSpPr>
              <a:spLocks/>
            </p:cNvSpPr>
            <p:nvPr/>
          </p:nvSpPr>
          <p:spPr bwMode="auto">
            <a:xfrm>
              <a:off x="4741" y="3081"/>
              <a:ext cx="255" cy="312"/>
            </a:xfrm>
            <a:custGeom>
              <a:avLst/>
              <a:gdLst>
                <a:gd name="T0" fmla="*/ 198 w 255"/>
                <a:gd name="T1" fmla="*/ 0 h 312"/>
                <a:gd name="T2" fmla="*/ 170 w 255"/>
                <a:gd name="T3" fmla="*/ 0 h 312"/>
                <a:gd name="T4" fmla="*/ 113 w 255"/>
                <a:gd name="T5" fmla="*/ 28 h 312"/>
                <a:gd name="T6" fmla="*/ 85 w 255"/>
                <a:gd name="T7" fmla="*/ 0 h 312"/>
                <a:gd name="T8" fmla="*/ 85 w 255"/>
                <a:gd name="T9" fmla="*/ 28 h 312"/>
                <a:gd name="T10" fmla="*/ 28 w 255"/>
                <a:gd name="T11" fmla="*/ 56 h 312"/>
                <a:gd name="T12" fmla="*/ 0 w 255"/>
                <a:gd name="T13" fmla="*/ 85 h 312"/>
                <a:gd name="T14" fmla="*/ 28 w 255"/>
                <a:gd name="T15" fmla="*/ 141 h 312"/>
                <a:gd name="T16" fmla="*/ 28 w 255"/>
                <a:gd name="T17" fmla="*/ 113 h 312"/>
                <a:gd name="T18" fmla="*/ 56 w 255"/>
                <a:gd name="T19" fmla="*/ 113 h 312"/>
                <a:gd name="T20" fmla="*/ 56 w 255"/>
                <a:gd name="T21" fmla="*/ 170 h 312"/>
                <a:gd name="T22" fmla="*/ 28 w 255"/>
                <a:gd name="T23" fmla="*/ 198 h 312"/>
                <a:gd name="T24" fmla="*/ 28 w 255"/>
                <a:gd name="T25" fmla="*/ 283 h 312"/>
                <a:gd name="T26" fmla="*/ 85 w 255"/>
                <a:gd name="T27" fmla="*/ 283 h 312"/>
                <a:gd name="T28" fmla="*/ 85 w 255"/>
                <a:gd name="T29" fmla="*/ 312 h 312"/>
                <a:gd name="T30" fmla="*/ 113 w 255"/>
                <a:gd name="T31" fmla="*/ 283 h 312"/>
                <a:gd name="T32" fmla="*/ 198 w 255"/>
                <a:gd name="T33" fmla="*/ 255 h 312"/>
                <a:gd name="T34" fmla="*/ 255 w 255"/>
                <a:gd name="T35" fmla="*/ 226 h 312"/>
                <a:gd name="T36" fmla="*/ 198 w 255"/>
                <a:gd name="T37" fmla="*/ 170 h 312"/>
                <a:gd name="T38" fmla="*/ 198 w 255"/>
                <a:gd name="T39" fmla="*/ 141 h 312"/>
                <a:gd name="T40" fmla="*/ 170 w 255"/>
                <a:gd name="T41" fmla="*/ 141 h 312"/>
                <a:gd name="T42" fmla="*/ 170 w 255"/>
                <a:gd name="T43" fmla="*/ 113 h 312"/>
                <a:gd name="T44" fmla="*/ 198 w 255"/>
                <a:gd name="T45" fmla="*/ 85 h 312"/>
                <a:gd name="T46" fmla="*/ 170 w 255"/>
                <a:gd name="T47" fmla="*/ 56 h 312"/>
                <a:gd name="T48" fmla="*/ 170 w 255"/>
                <a:gd name="T49" fmla="*/ 85 h 312"/>
                <a:gd name="T50" fmla="*/ 141 w 255"/>
                <a:gd name="T51" fmla="*/ 56 h 312"/>
                <a:gd name="T52" fmla="*/ 198 w 255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5" h="312">
                  <a:moveTo>
                    <a:pt x="198" y="0"/>
                  </a:moveTo>
                  <a:lnTo>
                    <a:pt x="170" y="0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28" y="56"/>
                  </a:lnTo>
                  <a:lnTo>
                    <a:pt x="0" y="85"/>
                  </a:lnTo>
                  <a:lnTo>
                    <a:pt x="28" y="141"/>
                  </a:lnTo>
                  <a:lnTo>
                    <a:pt x="28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8" y="19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13" y="283"/>
                  </a:lnTo>
                  <a:lnTo>
                    <a:pt x="198" y="255"/>
                  </a:lnTo>
                  <a:lnTo>
                    <a:pt x="255" y="226"/>
                  </a:lnTo>
                  <a:lnTo>
                    <a:pt x="198" y="170"/>
                  </a:lnTo>
                  <a:lnTo>
                    <a:pt x="198" y="141"/>
                  </a:lnTo>
                  <a:lnTo>
                    <a:pt x="170" y="141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70" y="85"/>
                  </a:lnTo>
                  <a:lnTo>
                    <a:pt x="141" y="56"/>
                  </a:lnTo>
                  <a:lnTo>
                    <a:pt x="19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09" name="Freeform 76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85 w 114"/>
                <a:gd name="T3" fmla="*/ 28 h 170"/>
                <a:gd name="T4" fmla="*/ 114 w 114"/>
                <a:gd name="T5" fmla="*/ 85 h 170"/>
                <a:gd name="T6" fmla="*/ 57 w 114"/>
                <a:gd name="T7" fmla="*/ 113 h 170"/>
                <a:gd name="T8" fmla="*/ 57 w 114"/>
                <a:gd name="T9" fmla="*/ 170 h 170"/>
                <a:gd name="T10" fmla="*/ 29 w 114"/>
                <a:gd name="T11" fmla="*/ 170 h 170"/>
                <a:gd name="T12" fmla="*/ 29 w 114"/>
                <a:gd name="T13" fmla="*/ 141 h 170"/>
                <a:gd name="T14" fmla="*/ 0 w 114"/>
                <a:gd name="T15" fmla="*/ 113 h 170"/>
                <a:gd name="T16" fmla="*/ 29 w 114"/>
                <a:gd name="T17" fmla="*/ 85 h 170"/>
                <a:gd name="T18" fmla="*/ 29 w 114"/>
                <a:gd name="T19" fmla="*/ 28 h 170"/>
                <a:gd name="T20" fmla="*/ 57 w 11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85" y="28"/>
                  </a:lnTo>
                  <a:lnTo>
                    <a:pt x="114" y="85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29" y="141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29" y="28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0" name="Freeform 770"/>
            <p:cNvSpPr>
              <a:spLocks/>
            </p:cNvSpPr>
            <p:nvPr/>
          </p:nvSpPr>
          <p:spPr bwMode="auto">
            <a:xfrm>
              <a:off x="4741" y="2967"/>
              <a:ext cx="198" cy="170"/>
            </a:xfrm>
            <a:custGeom>
              <a:avLst/>
              <a:gdLst>
                <a:gd name="T0" fmla="*/ 198 w 198"/>
                <a:gd name="T1" fmla="*/ 57 h 170"/>
                <a:gd name="T2" fmla="*/ 170 w 198"/>
                <a:gd name="T3" fmla="*/ 29 h 170"/>
                <a:gd name="T4" fmla="*/ 141 w 198"/>
                <a:gd name="T5" fmla="*/ 29 h 170"/>
                <a:gd name="T6" fmla="*/ 113 w 198"/>
                <a:gd name="T7" fmla="*/ 0 h 170"/>
                <a:gd name="T8" fmla="*/ 85 w 198"/>
                <a:gd name="T9" fmla="*/ 57 h 170"/>
                <a:gd name="T10" fmla="*/ 0 w 198"/>
                <a:gd name="T11" fmla="*/ 85 h 170"/>
                <a:gd name="T12" fmla="*/ 28 w 198"/>
                <a:gd name="T13" fmla="*/ 114 h 170"/>
                <a:gd name="T14" fmla="*/ 0 w 198"/>
                <a:gd name="T15" fmla="*/ 142 h 170"/>
                <a:gd name="T16" fmla="*/ 0 w 198"/>
                <a:gd name="T17" fmla="*/ 170 h 170"/>
                <a:gd name="T18" fmla="*/ 28 w 198"/>
                <a:gd name="T19" fmla="*/ 170 h 170"/>
                <a:gd name="T20" fmla="*/ 85 w 198"/>
                <a:gd name="T21" fmla="*/ 142 h 170"/>
                <a:gd name="T22" fmla="*/ 85 w 198"/>
                <a:gd name="T23" fmla="*/ 114 h 170"/>
                <a:gd name="T24" fmla="*/ 113 w 198"/>
                <a:gd name="T25" fmla="*/ 142 h 170"/>
                <a:gd name="T26" fmla="*/ 170 w 198"/>
                <a:gd name="T27" fmla="*/ 114 h 170"/>
                <a:gd name="T28" fmla="*/ 198 w 198"/>
                <a:gd name="T2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170">
                  <a:moveTo>
                    <a:pt x="198" y="57"/>
                  </a:moveTo>
                  <a:lnTo>
                    <a:pt x="170" y="29"/>
                  </a:lnTo>
                  <a:lnTo>
                    <a:pt x="141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14"/>
                  </a:lnTo>
                  <a:lnTo>
                    <a:pt x="19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2" name="Freeform 772"/>
            <p:cNvSpPr>
              <a:spLocks/>
            </p:cNvSpPr>
            <p:nvPr/>
          </p:nvSpPr>
          <p:spPr bwMode="auto">
            <a:xfrm>
              <a:off x="4968" y="2655"/>
              <a:ext cx="170" cy="142"/>
            </a:xfrm>
            <a:custGeom>
              <a:avLst/>
              <a:gdLst>
                <a:gd name="T0" fmla="*/ 113 w 170"/>
                <a:gd name="T1" fmla="*/ 142 h 142"/>
                <a:gd name="T2" fmla="*/ 28 w 170"/>
                <a:gd name="T3" fmla="*/ 142 h 142"/>
                <a:gd name="T4" fmla="*/ 0 w 170"/>
                <a:gd name="T5" fmla="*/ 86 h 142"/>
                <a:gd name="T6" fmla="*/ 56 w 170"/>
                <a:gd name="T7" fmla="*/ 57 h 142"/>
                <a:gd name="T8" fmla="*/ 56 w 170"/>
                <a:gd name="T9" fmla="*/ 29 h 142"/>
                <a:gd name="T10" fmla="*/ 85 w 170"/>
                <a:gd name="T11" fmla="*/ 0 h 142"/>
                <a:gd name="T12" fmla="*/ 113 w 170"/>
                <a:gd name="T13" fmla="*/ 29 h 142"/>
                <a:gd name="T14" fmla="*/ 141 w 170"/>
                <a:gd name="T15" fmla="*/ 0 h 142"/>
                <a:gd name="T16" fmla="*/ 170 w 170"/>
                <a:gd name="T17" fmla="*/ 29 h 142"/>
                <a:gd name="T18" fmla="*/ 170 w 170"/>
                <a:gd name="T19" fmla="*/ 86 h 142"/>
                <a:gd name="T20" fmla="*/ 113 w 170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42">
                  <a:moveTo>
                    <a:pt x="113" y="142"/>
                  </a:moveTo>
                  <a:lnTo>
                    <a:pt x="28" y="142"/>
                  </a:lnTo>
                  <a:lnTo>
                    <a:pt x="0" y="86"/>
                  </a:lnTo>
                  <a:lnTo>
                    <a:pt x="56" y="57"/>
                  </a:lnTo>
                  <a:lnTo>
                    <a:pt x="56" y="29"/>
                  </a:lnTo>
                  <a:lnTo>
                    <a:pt x="85" y="0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70" y="29"/>
                  </a:lnTo>
                  <a:lnTo>
                    <a:pt x="170" y="86"/>
                  </a:lnTo>
                  <a:lnTo>
                    <a:pt x="113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4" name="Freeform 774"/>
            <p:cNvSpPr>
              <a:spLocks/>
            </p:cNvSpPr>
            <p:nvPr/>
          </p:nvSpPr>
          <p:spPr bwMode="auto">
            <a:xfrm>
              <a:off x="4826" y="2741"/>
              <a:ext cx="255" cy="113"/>
            </a:xfrm>
            <a:custGeom>
              <a:avLst/>
              <a:gdLst>
                <a:gd name="T0" fmla="*/ 142 w 255"/>
                <a:gd name="T1" fmla="*/ 0 h 113"/>
                <a:gd name="T2" fmla="*/ 85 w 255"/>
                <a:gd name="T3" fmla="*/ 0 h 113"/>
                <a:gd name="T4" fmla="*/ 0 w 255"/>
                <a:gd name="T5" fmla="*/ 85 h 113"/>
                <a:gd name="T6" fmla="*/ 85 w 255"/>
                <a:gd name="T7" fmla="*/ 113 h 113"/>
                <a:gd name="T8" fmla="*/ 170 w 255"/>
                <a:gd name="T9" fmla="*/ 113 h 113"/>
                <a:gd name="T10" fmla="*/ 198 w 255"/>
                <a:gd name="T11" fmla="*/ 85 h 113"/>
                <a:gd name="T12" fmla="*/ 255 w 255"/>
                <a:gd name="T13" fmla="*/ 56 h 113"/>
                <a:gd name="T14" fmla="*/ 170 w 255"/>
                <a:gd name="T15" fmla="*/ 56 h 113"/>
                <a:gd name="T16" fmla="*/ 142 w 255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13">
                  <a:moveTo>
                    <a:pt x="142" y="0"/>
                  </a:move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55" y="56"/>
                  </a:lnTo>
                  <a:lnTo>
                    <a:pt x="170" y="56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5" name="Freeform 775"/>
            <p:cNvSpPr>
              <a:spLocks/>
            </p:cNvSpPr>
            <p:nvPr/>
          </p:nvSpPr>
          <p:spPr bwMode="auto">
            <a:xfrm>
              <a:off x="4712" y="2797"/>
              <a:ext cx="284" cy="255"/>
            </a:xfrm>
            <a:custGeom>
              <a:avLst/>
              <a:gdLst>
                <a:gd name="T0" fmla="*/ 29 w 284"/>
                <a:gd name="T1" fmla="*/ 255 h 255"/>
                <a:gd name="T2" fmla="*/ 114 w 284"/>
                <a:gd name="T3" fmla="*/ 227 h 255"/>
                <a:gd name="T4" fmla="*/ 142 w 284"/>
                <a:gd name="T5" fmla="*/ 170 h 255"/>
                <a:gd name="T6" fmla="*/ 170 w 284"/>
                <a:gd name="T7" fmla="*/ 199 h 255"/>
                <a:gd name="T8" fmla="*/ 199 w 284"/>
                <a:gd name="T9" fmla="*/ 199 h 255"/>
                <a:gd name="T10" fmla="*/ 227 w 284"/>
                <a:gd name="T11" fmla="*/ 227 h 255"/>
                <a:gd name="T12" fmla="*/ 256 w 284"/>
                <a:gd name="T13" fmla="*/ 199 h 255"/>
                <a:gd name="T14" fmla="*/ 256 w 284"/>
                <a:gd name="T15" fmla="*/ 142 h 255"/>
                <a:gd name="T16" fmla="*/ 284 w 284"/>
                <a:gd name="T17" fmla="*/ 114 h 255"/>
                <a:gd name="T18" fmla="*/ 284 w 284"/>
                <a:gd name="T19" fmla="*/ 57 h 255"/>
                <a:gd name="T20" fmla="*/ 199 w 284"/>
                <a:gd name="T21" fmla="*/ 57 h 255"/>
                <a:gd name="T22" fmla="*/ 114 w 284"/>
                <a:gd name="T23" fmla="*/ 29 h 255"/>
                <a:gd name="T24" fmla="*/ 85 w 284"/>
                <a:gd name="T25" fmla="*/ 0 h 255"/>
                <a:gd name="T26" fmla="*/ 85 w 284"/>
                <a:gd name="T27" fmla="*/ 57 h 255"/>
                <a:gd name="T28" fmla="*/ 85 w 284"/>
                <a:gd name="T29" fmla="*/ 85 h 255"/>
                <a:gd name="T30" fmla="*/ 114 w 284"/>
                <a:gd name="T31" fmla="*/ 57 h 255"/>
                <a:gd name="T32" fmla="*/ 114 w 284"/>
                <a:gd name="T33" fmla="*/ 85 h 255"/>
                <a:gd name="T34" fmla="*/ 85 w 284"/>
                <a:gd name="T35" fmla="*/ 114 h 255"/>
                <a:gd name="T36" fmla="*/ 57 w 284"/>
                <a:gd name="T37" fmla="*/ 114 h 255"/>
                <a:gd name="T38" fmla="*/ 0 w 284"/>
                <a:gd name="T39" fmla="*/ 170 h 255"/>
                <a:gd name="T40" fmla="*/ 29 w 284"/>
                <a:gd name="T41" fmla="*/ 227 h 255"/>
                <a:gd name="T42" fmla="*/ 29 w 284"/>
                <a:gd name="T4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255">
                  <a:moveTo>
                    <a:pt x="29" y="255"/>
                  </a:moveTo>
                  <a:lnTo>
                    <a:pt x="114" y="227"/>
                  </a:lnTo>
                  <a:lnTo>
                    <a:pt x="142" y="170"/>
                  </a:lnTo>
                  <a:lnTo>
                    <a:pt x="170" y="199"/>
                  </a:lnTo>
                  <a:lnTo>
                    <a:pt x="199" y="199"/>
                  </a:lnTo>
                  <a:lnTo>
                    <a:pt x="227" y="227"/>
                  </a:lnTo>
                  <a:lnTo>
                    <a:pt x="256" y="199"/>
                  </a:lnTo>
                  <a:lnTo>
                    <a:pt x="256" y="142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114" y="29"/>
                  </a:lnTo>
                  <a:lnTo>
                    <a:pt x="85" y="0"/>
                  </a:lnTo>
                  <a:lnTo>
                    <a:pt x="85" y="57"/>
                  </a:lnTo>
                  <a:lnTo>
                    <a:pt x="85" y="85"/>
                  </a:lnTo>
                  <a:lnTo>
                    <a:pt x="114" y="57"/>
                  </a:lnTo>
                  <a:lnTo>
                    <a:pt x="114" y="85"/>
                  </a:lnTo>
                  <a:lnTo>
                    <a:pt x="85" y="114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16" name="Freeform 776"/>
            <p:cNvSpPr>
              <a:spLocks/>
            </p:cNvSpPr>
            <p:nvPr/>
          </p:nvSpPr>
          <p:spPr bwMode="auto">
            <a:xfrm>
              <a:off x="1395" y="594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57 w 114"/>
                <a:gd name="T3" fmla="*/ 57 h 57"/>
                <a:gd name="T4" fmla="*/ 0 w 114"/>
                <a:gd name="T5" fmla="*/ 57 h 57"/>
                <a:gd name="T6" fmla="*/ 86 w 114"/>
                <a:gd name="T7" fmla="*/ 0 h 57"/>
                <a:gd name="T8" fmla="*/ 114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86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42" name="Freeform 902"/>
            <p:cNvSpPr>
              <a:spLocks/>
            </p:cNvSpPr>
            <p:nvPr/>
          </p:nvSpPr>
          <p:spPr bwMode="auto">
            <a:xfrm>
              <a:off x="573" y="5689"/>
              <a:ext cx="341" cy="113"/>
            </a:xfrm>
            <a:custGeom>
              <a:avLst/>
              <a:gdLst>
                <a:gd name="T0" fmla="*/ 255 w 341"/>
                <a:gd name="T1" fmla="*/ 0 h 113"/>
                <a:gd name="T2" fmla="*/ 85 w 341"/>
                <a:gd name="T3" fmla="*/ 0 h 113"/>
                <a:gd name="T4" fmla="*/ 0 w 341"/>
                <a:gd name="T5" fmla="*/ 57 h 113"/>
                <a:gd name="T6" fmla="*/ 0 w 341"/>
                <a:gd name="T7" fmla="*/ 85 h 113"/>
                <a:gd name="T8" fmla="*/ 142 w 341"/>
                <a:gd name="T9" fmla="*/ 113 h 113"/>
                <a:gd name="T10" fmla="*/ 227 w 341"/>
                <a:gd name="T11" fmla="*/ 113 h 113"/>
                <a:gd name="T12" fmla="*/ 341 w 341"/>
                <a:gd name="T13" fmla="*/ 57 h 113"/>
                <a:gd name="T14" fmla="*/ 341 w 341"/>
                <a:gd name="T15" fmla="*/ 28 h 113"/>
                <a:gd name="T16" fmla="*/ 255 w 341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13">
                  <a:moveTo>
                    <a:pt x="255" y="0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42" y="113"/>
                  </a:lnTo>
                  <a:lnTo>
                    <a:pt x="227" y="113"/>
                  </a:lnTo>
                  <a:lnTo>
                    <a:pt x="341" y="57"/>
                  </a:lnTo>
                  <a:lnTo>
                    <a:pt x="341" y="28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65324306-A5A0-46B7-BED4-BDF8660F1058}"/>
              </a:ext>
            </a:extLst>
          </p:cNvPr>
          <p:cNvSpPr txBox="1"/>
          <p:nvPr/>
        </p:nvSpPr>
        <p:spPr>
          <a:xfrm>
            <a:off x="194987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B2A3E1A9-0706-4AD2-A549-B498B6D9F98E}"/>
              </a:ext>
            </a:extLst>
          </p:cNvPr>
          <p:cNvSpPr txBox="1"/>
          <p:nvPr/>
        </p:nvSpPr>
        <p:spPr>
          <a:xfrm>
            <a:off x="159709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BCACEC38-48B0-4AB0-A4BC-B41F1F355706}"/>
              </a:ext>
            </a:extLst>
          </p:cNvPr>
          <p:cNvCxnSpPr/>
          <p:nvPr/>
        </p:nvCxnSpPr>
        <p:spPr>
          <a:xfrm>
            <a:off x="18659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E4C5ED36-FF59-43CD-9837-A8F0624D9EE2}"/>
              </a:ext>
            </a:extLst>
          </p:cNvPr>
          <p:cNvGrpSpPr/>
          <p:nvPr/>
        </p:nvGrpSpPr>
        <p:grpSpPr>
          <a:xfrm>
            <a:off x="3642441" y="15303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88FF0FE9-E918-4A8D-B957-7A3BE8220D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BF34865-AE3F-4B5C-A201-DDE4FCAC74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6AEE311A-C04F-408B-BE78-235FF2C92AEF}"/>
              </a:ext>
            </a:extLst>
          </p:cNvPr>
          <p:cNvGrpSpPr/>
          <p:nvPr/>
        </p:nvGrpSpPr>
        <p:grpSpPr>
          <a:xfrm>
            <a:off x="2291910" y="2177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BDAF21C9-70B7-485B-B2C6-FECD9F007E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F20DA3B8-381F-47EB-B547-59DA3918E8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D66645C-49DD-46EA-A508-6001252F825F}"/>
              </a:ext>
            </a:extLst>
          </p:cNvPr>
          <p:cNvGrpSpPr/>
          <p:nvPr/>
        </p:nvGrpSpPr>
        <p:grpSpPr>
          <a:xfrm>
            <a:off x="3499925" y="2177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AD3EF44C-4483-4713-B2DD-DD1B0AC07C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062B290-40E2-4260-9C95-B2217B5985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488EE19-DE76-4B3A-A8B8-AD2CB3806940}"/>
              </a:ext>
            </a:extLst>
          </p:cNvPr>
          <p:cNvGrpSpPr/>
          <p:nvPr/>
        </p:nvGrpSpPr>
        <p:grpSpPr>
          <a:xfrm>
            <a:off x="1260065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39CD23E-D00D-4529-9611-F2FCECD65C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E7E8E8C-57C6-4844-8911-2D682AD7EF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E919E3A-9238-444D-9192-8E6820933B50}"/>
              </a:ext>
            </a:extLst>
          </p:cNvPr>
          <p:cNvGrpSpPr/>
          <p:nvPr/>
        </p:nvGrpSpPr>
        <p:grpSpPr>
          <a:xfrm>
            <a:off x="2384190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BB72924-1CBA-4C8E-A7AF-387B6AA833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457891B-5AA8-44A4-AD16-F686D51D0E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6149754B-6197-496C-A5AA-7F3B538033CD}"/>
              </a:ext>
            </a:extLst>
          </p:cNvPr>
          <p:cNvGrpSpPr/>
          <p:nvPr/>
        </p:nvGrpSpPr>
        <p:grpSpPr>
          <a:xfrm>
            <a:off x="4137489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3EEC7391-81E7-4BC0-8FC1-D79BA77D00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661541B4-0F13-43BA-8C54-B777F7BC7B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A464DD6-B734-4723-B34A-A735BB283CD1}"/>
              </a:ext>
            </a:extLst>
          </p:cNvPr>
          <p:cNvGrpSpPr/>
          <p:nvPr/>
        </p:nvGrpSpPr>
        <p:grpSpPr>
          <a:xfrm>
            <a:off x="5429393" y="52648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9D8F6C7E-A918-44D8-BF76-2A01D4FBE4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0265807-7333-4328-BFCA-A878121ADD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2D05193-9C5D-4826-A556-C8DC5E9BC829}"/>
              </a:ext>
            </a:extLst>
          </p:cNvPr>
          <p:cNvGrpSpPr/>
          <p:nvPr/>
        </p:nvGrpSpPr>
        <p:grpSpPr>
          <a:xfrm>
            <a:off x="7241415" y="47279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D50D3AE-1717-4B9F-866C-92C50F177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B4DBCC54-1D63-4B61-BA7A-24678898AE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88319F0-2903-4B44-8095-A4ADFDE0AF1C}"/>
              </a:ext>
            </a:extLst>
          </p:cNvPr>
          <p:cNvGrpSpPr/>
          <p:nvPr/>
        </p:nvGrpSpPr>
        <p:grpSpPr>
          <a:xfrm>
            <a:off x="8265188" y="27900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94D574DC-08B8-4A38-8321-B66EF1D275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1B595F9-390A-498A-94AA-CBC28816F2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DC5986F-00F7-4652-9175-B41C20AA2871}"/>
              </a:ext>
            </a:extLst>
          </p:cNvPr>
          <p:cNvGrpSpPr/>
          <p:nvPr/>
        </p:nvGrpSpPr>
        <p:grpSpPr>
          <a:xfrm>
            <a:off x="8265188" y="3276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77B594E0-C3D1-4DF5-9B12-9DE2A9F671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76829967-6CCC-4A07-9224-AEFFDB107C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A19E3BD4-BF66-47FD-B3F9-2E5172606B82}"/>
              </a:ext>
            </a:extLst>
          </p:cNvPr>
          <p:cNvGrpSpPr/>
          <p:nvPr/>
        </p:nvGrpSpPr>
        <p:grpSpPr>
          <a:xfrm>
            <a:off x="5681063" y="888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8EC21B14-AEEE-446C-805E-FAB6E739C9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8A1383DF-B066-4030-B0C5-6D0A1D8C90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4D5B9FB9-FAD0-4E4B-A757-8CF083B05187}"/>
              </a:ext>
            </a:extLst>
          </p:cNvPr>
          <p:cNvGrpSpPr/>
          <p:nvPr/>
        </p:nvGrpSpPr>
        <p:grpSpPr>
          <a:xfrm>
            <a:off x="5681063" y="575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A7F33CA-5AC8-42C2-91ED-E5376E08DB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5FC74CD5-D1DB-4509-8A5A-D63303BADA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56A0164-781E-4C1C-9C10-A65D0FE7BBA4}"/>
              </a:ext>
            </a:extLst>
          </p:cNvPr>
          <p:cNvGrpSpPr/>
          <p:nvPr/>
        </p:nvGrpSpPr>
        <p:grpSpPr>
          <a:xfrm>
            <a:off x="5278392" y="11290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20588EE2-3775-4B89-ACF5-C71C38DFD8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30CCAA9F-3F04-4152-9D2C-14A1D8FD44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E981C5F-4936-4DBC-8E3E-7B73AF9B0B80}"/>
              </a:ext>
            </a:extLst>
          </p:cNvPr>
          <p:cNvGrpSpPr/>
          <p:nvPr/>
        </p:nvGrpSpPr>
        <p:grpSpPr>
          <a:xfrm>
            <a:off x="4095286" y="35786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29A65672-33F0-4ABF-A64B-D006A75BEA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EB30D8A-FF45-41FF-953C-C00D94C3C7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DF46860-9122-4FA2-9040-7F47DF7985A2}"/>
              </a:ext>
            </a:extLst>
          </p:cNvPr>
          <p:cNvGrpSpPr/>
          <p:nvPr/>
        </p:nvGrpSpPr>
        <p:grpSpPr>
          <a:xfrm>
            <a:off x="3331888" y="35786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F4B44F44-1819-453C-B5CD-1E5002A143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67EBCF21-3AD5-4F60-AED6-46E9600D6D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B980C37-E879-46E4-B781-F518A012E439}"/>
              </a:ext>
            </a:extLst>
          </p:cNvPr>
          <p:cNvGrpSpPr/>
          <p:nvPr/>
        </p:nvGrpSpPr>
        <p:grpSpPr>
          <a:xfrm>
            <a:off x="7686032" y="4475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951899A-00A5-48B5-B281-9E3A04999F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7DC76196-CF2B-4F47-B59D-84470A51DE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D3AE4DFE-5611-4250-BE69-EF352B2AB606}"/>
              </a:ext>
            </a:extLst>
          </p:cNvPr>
          <p:cNvGrpSpPr/>
          <p:nvPr/>
        </p:nvGrpSpPr>
        <p:grpSpPr>
          <a:xfrm>
            <a:off x="7979646" y="9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F9E1BC63-7CEE-4554-9177-C766F7F7D2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5417800-F551-4F55-BF93-16CD6E2594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1D7EECAE-78EF-4664-8524-9A0B90C2AC66}"/>
              </a:ext>
            </a:extLst>
          </p:cNvPr>
          <p:cNvGrpSpPr/>
          <p:nvPr/>
        </p:nvGrpSpPr>
        <p:grpSpPr>
          <a:xfrm>
            <a:off x="7216248" y="9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3E0685C-E592-4EC9-965D-F221B70814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861567D7-E0EC-4776-A7D7-C4220EB324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14A21DC-A55A-41C9-A8F2-7A878DC76699}"/>
              </a:ext>
            </a:extLst>
          </p:cNvPr>
          <p:cNvGrpSpPr/>
          <p:nvPr/>
        </p:nvGrpSpPr>
        <p:grpSpPr>
          <a:xfrm>
            <a:off x="6998134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DCDB65C3-CB77-497E-879B-ABD845064B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73D3B005-B14B-4F02-957D-8E1A3D8A47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1EB8609-789A-4949-AF30-F81C0F509DF9}"/>
              </a:ext>
            </a:extLst>
          </p:cNvPr>
          <p:cNvGrpSpPr/>
          <p:nvPr/>
        </p:nvGrpSpPr>
        <p:grpSpPr>
          <a:xfrm>
            <a:off x="6234736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F03AAA21-7D2D-430A-9965-D00C750AEC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E8B1598-DD1D-424F-B3D4-5387BBF708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9B8A0A9-DD4B-4BC6-9373-54F8A26A4E81}"/>
              </a:ext>
            </a:extLst>
          </p:cNvPr>
          <p:cNvGrpSpPr/>
          <p:nvPr/>
        </p:nvGrpSpPr>
        <p:grpSpPr>
          <a:xfrm>
            <a:off x="6134068" y="41753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27534184-04F8-456B-A37D-3F210342B8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B4D95543-AFF4-4C5E-8ACD-70B58282A4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1210A852-92F8-42AA-8ED4-4BD50A5D672C}"/>
              </a:ext>
            </a:extLst>
          </p:cNvPr>
          <p:cNvGrpSpPr/>
          <p:nvPr/>
        </p:nvGrpSpPr>
        <p:grpSpPr>
          <a:xfrm>
            <a:off x="5370670" y="41753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7561AEED-2D5B-45DC-B2C0-AB4B296D6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A47C1C9C-627A-4F33-95DB-BFA1D64DB7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98D62ABB-24CD-46E9-A0FC-1AFE73A8D426}"/>
              </a:ext>
            </a:extLst>
          </p:cNvPr>
          <p:cNvGrpSpPr/>
          <p:nvPr/>
        </p:nvGrpSpPr>
        <p:grpSpPr>
          <a:xfrm>
            <a:off x="6201180" y="18652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83CE72C2-C18A-4CCC-9FF0-DB13F7FE4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783B1AA4-498C-4DBF-ADC9-FA5DD25AE9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B4D6288-6808-4D75-B6FF-6FBDE08310DE}"/>
              </a:ext>
            </a:extLst>
          </p:cNvPr>
          <p:cNvGrpSpPr/>
          <p:nvPr/>
        </p:nvGrpSpPr>
        <p:grpSpPr>
          <a:xfrm>
            <a:off x="5437782" y="18652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95BFC04D-E0C1-4F8F-9F51-8D08725138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38A44607-6467-4619-A3D4-2DFD60A6D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A71BFD43-D2A5-4CED-BA8C-53E683B6ECAC}"/>
              </a:ext>
            </a:extLst>
          </p:cNvPr>
          <p:cNvGrpSpPr/>
          <p:nvPr/>
        </p:nvGrpSpPr>
        <p:grpSpPr>
          <a:xfrm>
            <a:off x="7761532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2ECA5A2-D44A-44AA-ACB0-7F515F1241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50C7FC31-7129-4D42-A255-001C65EDA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57173F25-DC83-4C41-874D-5C02C708AC67}"/>
              </a:ext>
            </a:extLst>
          </p:cNvPr>
          <p:cNvGrpSpPr/>
          <p:nvPr/>
        </p:nvGrpSpPr>
        <p:grpSpPr>
          <a:xfrm>
            <a:off x="5973692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7CD6C7C2-8E67-4305-B8D2-5178596E9B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968CEA00-0C94-4003-A0D1-B4D0990D57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C5986330-9A26-4BEF-BBCF-0ACDADC4673E}"/>
              </a:ext>
            </a:extLst>
          </p:cNvPr>
          <p:cNvGrpSpPr/>
          <p:nvPr/>
        </p:nvGrpSpPr>
        <p:grpSpPr>
          <a:xfrm>
            <a:off x="5210294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36CD241E-56D8-467C-8898-B6D50DF75F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E6198BD9-E638-46E2-BDF4-171AE3386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9F850AFD-C236-400B-A5D6-876E39C6B7DE}"/>
              </a:ext>
            </a:extLst>
          </p:cNvPr>
          <p:cNvGrpSpPr/>
          <p:nvPr/>
        </p:nvGrpSpPr>
        <p:grpSpPr>
          <a:xfrm>
            <a:off x="6720311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708ECF50-41C7-497F-B6EF-1EB832075B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BC50B8CC-85AE-41AF-875C-D9EEC2D400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EC41D58E-9214-4D8E-8C3A-A768F437E8CF}"/>
              </a:ext>
            </a:extLst>
          </p:cNvPr>
          <p:cNvGrpSpPr/>
          <p:nvPr/>
        </p:nvGrpSpPr>
        <p:grpSpPr>
          <a:xfrm>
            <a:off x="5973692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3725988C-4CB7-4E7A-865D-9C705E39F1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EF121726-A92B-4B30-B9B4-898E5C5DCB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EFF3AA39-5D69-44D5-A144-8821AB3C684D}"/>
              </a:ext>
            </a:extLst>
          </p:cNvPr>
          <p:cNvGrpSpPr/>
          <p:nvPr/>
        </p:nvGrpSpPr>
        <p:grpSpPr>
          <a:xfrm>
            <a:off x="5210294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DF2DD021-CBB7-4ACB-845B-2A2C85631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3E1B3C49-1329-4BDF-9A0E-5C5612F292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8090FFC8-377B-446E-B6BA-BA18D066C0CF}"/>
              </a:ext>
            </a:extLst>
          </p:cNvPr>
          <p:cNvGrpSpPr/>
          <p:nvPr/>
        </p:nvGrpSpPr>
        <p:grpSpPr>
          <a:xfrm>
            <a:off x="6720311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26DA80C1-5804-47BE-A5B0-883AD9F321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FD7FB2C5-801D-41D8-A1AC-B98E82465D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8AA25D82-2948-4327-95A1-329A52AD5FA8}"/>
              </a:ext>
            </a:extLst>
          </p:cNvPr>
          <p:cNvGrpSpPr/>
          <p:nvPr/>
        </p:nvGrpSpPr>
        <p:grpSpPr>
          <a:xfrm>
            <a:off x="5629743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916E12F4-E7A5-4594-8A59-BC29014416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0BC53770-8213-4D8A-8B27-6AAFF11ED5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B4742607-121C-40C9-ACB7-E2458E39EAA1}"/>
              </a:ext>
            </a:extLst>
          </p:cNvPr>
          <p:cNvGrpSpPr/>
          <p:nvPr/>
        </p:nvGrpSpPr>
        <p:grpSpPr>
          <a:xfrm>
            <a:off x="4866345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684FFC98-5E6A-4535-BB31-47358CE8A7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17E949E9-BA3C-4CB9-BFF3-8CD84B6E7D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2B038A68-8564-4233-B5AE-B1A9F90DD1D2}"/>
              </a:ext>
            </a:extLst>
          </p:cNvPr>
          <p:cNvGrpSpPr/>
          <p:nvPr/>
        </p:nvGrpSpPr>
        <p:grpSpPr>
          <a:xfrm>
            <a:off x="6669977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27C5AAC3-E16F-49DA-B766-2A14E61D8C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F13AC8B-20A5-4D31-90FA-F43CD077F2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531FD30A-A4A0-465B-A5E5-951F543C514B}"/>
              </a:ext>
            </a:extLst>
          </p:cNvPr>
          <p:cNvGrpSpPr/>
          <p:nvPr/>
        </p:nvGrpSpPr>
        <p:grpSpPr>
          <a:xfrm>
            <a:off x="6955202" y="1857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C13B5CFF-2D09-4793-8B3A-3C74C88EF0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338630F2-C1B0-48C6-9C67-2C27377C03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BB2946C2-215B-4A53-974D-6DD2CEA8C696}"/>
              </a:ext>
            </a:extLst>
          </p:cNvPr>
          <p:cNvGrpSpPr/>
          <p:nvPr/>
        </p:nvGrpSpPr>
        <p:grpSpPr>
          <a:xfrm>
            <a:off x="7433375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C3669884-B057-47CD-9054-B43F91E087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0AB00EFF-CA02-4533-BED9-D737C64AE4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0DA9158B-90EA-4A7C-90B7-8FFD6C1ACCC6}"/>
              </a:ext>
            </a:extLst>
          </p:cNvPr>
          <p:cNvGrpSpPr/>
          <p:nvPr/>
        </p:nvGrpSpPr>
        <p:grpSpPr>
          <a:xfrm>
            <a:off x="4681787" y="18663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1AD753E7-C87B-4887-BF83-940D154012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9F106CC0-437D-4447-9C26-65017AB505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60FA4F0E-2AB9-4E67-9CB4-93301B5095C2}"/>
              </a:ext>
            </a:extLst>
          </p:cNvPr>
          <p:cNvGrpSpPr/>
          <p:nvPr/>
        </p:nvGrpSpPr>
        <p:grpSpPr>
          <a:xfrm>
            <a:off x="5503908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4C96F3DC-FCED-4F88-80E1-F1176E6D4C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F0769C53-B181-4D60-BB13-811489C2A6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780899D3-BB51-4682-ACA4-EE74792598E4}"/>
              </a:ext>
            </a:extLst>
          </p:cNvPr>
          <p:cNvGrpSpPr/>
          <p:nvPr/>
        </p:nvGrpSpPr>
        <p:grpSpPr>
          <a:xfrm>
            <a:off x="4740510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54DC6B25-71F4-4D4D-8EFE-14276CD34E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2FEAA9BA-A2C0-4F15-AA07-807D3F3F89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5E22ECE5-1B28-4EC0-85B6-DC81EBC139DC}"/>
              </a:ext>
            </a:extLst>
          </p:cNvPr>
          <p:cNvGrpSpPr/>
          <p:nvPr/>
        </p:nvGrpSpPr>
        <p:grpSpPr>
          <a:xfrm>
            <a:off x="6544142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870308D0-D3EC-46F9-8D7C-7923DEB477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6A1393BD-680F-46B5-982D-903913918B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6ADA31CE-873B-4AD9-B435-1DA2EA608521}"/>
              </a:ext>
            </a:extLst>
          </p:cNvPr>
          <p:cNvGrpSpPr/>
          <p:nvPr/>
        </p:nvGrpSpPr>
        <p:grpSpPr>
          <a:xfrm>
            <a:off x="7307540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AA75AF1E-47AD-40DD-97AE-DEAD91DD10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369C7634-8A80-4BA1-B11E-22F09031A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03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48" name="Group 1112"/>
          <p:cNvGrpSpPr>
            <a:grpSpLocks/>
          </p:cNvGrpSpPr>
          <p:nvPr/>
        </p:nvGrpSpPr>
        <p:grpSpPr bwMode="auto">
          <a:xfrm>
            <a:off x="1030742" y="86179"/>
            <a:ext cx="7265080" cy="6685643"/>
            <a:chOff x="573" y="76"/>
            <a:chExt cx="6407" cy="5896"/>
          </a:xfrm>
        </p:grpSpPr>
        <p:sp>
          <p:nvSpPr>
            <p:cNvPr id="12183" name="Rectangle 919"/>
            <p:cNvSpPr>
              <a:spLocks noChangeArrowheads="1"/>
            </p:cNvSpPr>
            <p:nvPr/>
          </p:nvSpPr>
          <p:spPr bwMode="auto">
            <a:xfrm>
              <a:off x="4145" y="2911"/>
              <a:ext cx="57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Rectangle 920"/>
            <p:cNvSpPr>
              <a:spLocks noChangeArrowheads="1"/>
            </p:cNvSpPr>
            <p:nvPr/>
          </p:nvSpPr>
          <p:spPr bwMode="auto">
            <a:xfrm>
              <a:off x="3522" y="2911"/>
              <a:ext cx="56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Rectangle 921"/>
            <p:cNvSpPr>
              <a:spLocks noChangeArrowheads="1"/>
            </p:cNvSpPr>
            <p:nvPr/>
          </p:nvSpPr>
          <p:spPr bwMode="auto">
            <a:xfrm>
              <a:off x="3522" y="3024"/>
              <a:ext cx="56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862" y="2854"/>
              <a:ext cx="113" cy="340"/>
            </a:xfrm>
            <a:custGeom>
              <a:avLst/>
              <a:gdLst>
                <a:gd name="T0" fmla="*/ 0 w 113"/>
                <a:gd name="T1" fmla="*/ 340 h 340"/>
                <a:gd name="T2" fmla="*/ 0 w 113"/>
                <a:gd name="T3" fmla="*/ 57 h 340"/>
                <a:gd name="T4" fmla="*/ 57 w 113"/>
                <a:gd name="T5" fmla="*/ 57 h 340"/>
                <a:gd name="T6" fmla="*/ 57 w 113"/>
                <a:gd name="T7" fmla="*/ 0 h 340"/>
                <a:gd name="T8" fmla="*/ 113 w 113"/>
                <a:gd name="T9" fmla="*/ 0 h 340"/>
                <a:gd name="T10" fmla="*/ 113 w 113"/>
                <a:gd name="T11" fmla="*/ 170 h 340"/>
                <a:gd name="T12" fmla="*/ 57 w 113"/>
                <a:gd name="T13" fmla="*/ 170 h 340"/>
                <a:gd name="T14" fmla="*/ 57 w 113"/>
                <a:gd name="T15" fmla="*/ 340 h 340"/>
                <a:gd name="T16" fmla="*/ 0 w 113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3692" y="279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6 w 170"/>
                <a:gd name="T3" fmla="*/ 0 h 170"/>
                <a:gd name="T4" fmla="*/ 56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6 w 170"/>
                <a:gd name="T11" fmla="*/ 114 h 170"/>
                <a:gd name="T12" fmla="*/ 56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635" y="296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113 w 113"/>
                <a:gd name="T3" fmla="*/ 0 h 170"/>
                <a:gd name="T4" fmla="*/ 113 w 113"/>
                <a:gd name="T5" fmla="*/ 170 h 170"/>
                <a:gd name="T6" fmla="*/ 57 w 113"/>
                <a:gd name="T7" fmla="*/ 170 h 170"/>
                <a:gd name="T8" fmla="*/ 57 w 113"/>
                <a:gd name="T9" fmla="*/ 57 h 170"/>
                <a:gd name="T10" fmla="*/ 0 w 113"/>
                <a:gd name="T11" fmla="*/ 57 h 170"/>
                <a:gd name="T12" fmla="*/ 0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Rectangle 925"/>
            <p:cNvSpPr>
              <a:spLocks noChangeArrowheads="1"/>
            </p:cNvSpPr>
            <p:nvPr/>
          </p:nvSpPr>
          <p:spPr bwMode="auto">
            <a:xfrm>
              <a:off x="5450" y="3081"/>
              <a:ext cx="56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Rectangle 926"/>
            <p:cNvSpPr>
              <a:spLocks noChangeArrowheads="1"/>
            </p:cNvSpPr>
            <p:nvPr/>
          </p:nvSpPr>
          <p:spPr bwMode="auto">
            <a:xfrm>
              <a:off x="5563" y="2740"/>
              <a:ext cx="56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Rectangle 927"/>
            <p:cNvSpPr>
              <a:spLocks noChangeArrowheads="1"/>
            </p:cNvSpPr>
            <p:nvPr/>
          </p:nvSpPr>
          <p:spPr bwMode="auto">
            <a:xfrm>
              <a:off x="6697" y="2967"/>
              <a:ext cx="57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Rectangle 928"/>
            <p:cNvSpPr>
              <a:spLocks noChangeArrowheads="1"/>
            </p:cNvSpPr>
            <p:nvPr/>
          </p:nvSpPr>
          <p:spPr bwMode="auto">
            <a:xfrm>
              <a:off x="6754" y="2911"/>
              <a:ext cx="57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Rectangle 929"/>
            <p:cNvSpPr>
              <a:spLocks noChangeArrowheads="1"/>
            </p:cNvSpPr>
            <p:nvPr/>
          </p:nvSpPr>
          <p:spPr bwMode="auto">
            <a:xfrm>
              <a:off x="5620" y="2570"/>
              <a:ext cx="56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620" y="2287"/>
              <a:ext cx="170" cy="227"/>
            </a:xfrm>
            <a:custGeom>
              <a:avLst/>
              <a:gdLst>
                <a:gd name="T0" fmla="*/ 0 w 170"/>
                <a:gd name="T1" fmla="*/ 227 h 227"/>
                <a:gd name="T2" fmla="*/ 113 w 170"/>
                <a:gd name="T3" fmla="*/ 227 h 227"/>
                <a:gd name="T4" fmla="*/ 113 w 170"/>
                <a:gd name="T5" fmla="*/ 170 h 227"/>
                <a:gd name="T6" fmla="*/ 170 w 170"/>
                <a:gd name="T7" fmla="*/ 170 h 227"/>
                <a:gd name="T8" fmla="*/ 170 w 170"/>
                <a:gd name="T9" fmla="*/ 0 h 227"/>
                <a:gd name="T10" fmla="*/ 113 w 170"/>
                <a:gd name="T11" fmla="*/ 0 h 227"/>
                <a:gd name="T12" fmla="*/ 113 w 170"/>
                <a:gd name="T13" fmla="*/ 113 h 227"/>
                <a:gd name="T14" fmla="*/ 56 w 170"/>
                <a:gd name="T15" fmla="*/ 113 h 227"/>
                <a:gd name="T16" fmla="*/ 56 w 170"/>
                <a:gd name="T17" fmla="*/ 170 h 227"/>
                <a:gd name="T18" fmla="*/ 0 w 170"/>
                <a:gd name="T19" fmla="*/ 170 h 227"/>
                <a:gd name="T20" fmla="*/ 0 w 170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7">
                  <a:moveTo>
                    <a:pt x="0" y="227"/>
                  </a:move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5053" y="1210"/>
              <a:ext cx="226" cy="113"/>
            </a:xfrm>
            <a:custGeom>
              <a:avLst/>
              <a:gdLst>
                <a:gd name="T0" fmla="*/ 170 w 226"/>
                <a:gd name="T1" fmla="*/ 0 h 113"/>
                <a:gd name="T2" fmla="*/ 0 w 226"/>
                <a:gd name="T3" fmla="*/ 0 h 113"/>
                <a:gd name="T4" fmla="*/ 0 w 226"/>
                <a:gd name="T5" fmla="*/ 113 h 113"/>
                <a:gd name="T6" fmla="*/ 226 w 226"/>
                <a:gd name="T7" fmla="*/ 113 h 113"/>
                <a:gd name="T8" fmla="*/ 226 w 226"/>
                <a:gd name="T9" fmla="*/ 56 h 113"/>
                <a:gd name="T10" fmla="*/ 170 w 226"/>
                <a:gd name="T11" fmla="*/ 56 h 113"/>
                <a:gd name="T12" fmla="*/ 17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506" y="529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14 w 170"/>
                <a:gd name="T7" fmla="*/ 114 h 114"/>
                <a:gd name="T8" fmla="*/ 114 w 170"/>
                <a:gd name="T9" fmla="*/ 57 h 114"/>
                <a:gd name="T10" fmla="*/ 170 w 170"/>
                <a:gd name="T11" fmla="*/ 57 h 114"/>
                <a:gd name="T12" fmla="*/ 170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Rectangle 933"/>
            <p:cNvSpPr>
              <a:spLocks noChangeArrowheads="1"/>
            </p:cNvSpPr>
            <p:nvPr/>
          </p:nvSpPr>
          <p:spPr bwMode="auto">
            <a:xfrm>
              <a:off x="5506" y="699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Rectangle 934"/>
            <p:cNvSpPr>
              <a:spLocks noChangeArrowheads="1"/>
            </p:cNvSpPr>
            <p:nvPr/>
          </p:nvSpPr>
          <p:spPr bwMode="auto">
            <a:xfrm>
              <a:off x="5620" y="416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0 w 340"/>
                <a:gd name="T1" fmla="*/ 283 h 340"/>
                <a:gd name="T2" fmla="*/ 57 w 340"/>
                <a:gd name="T3" fmla="*/ 283 h 340"/>
                <a:gd name="T4" fmla="*/ 57 w 340"/>
                <a:gd name="T5" fmla="*/ 170 h 340"/>
                <a:gd name="T6" fmla="*/ 114 w 340"/>
                <a:gd name="T7" fmla="*/ 170 h 340"/>
                <a:gd name="T8" fmla="*/ 114 w 340"/>
                <a:gd name="T9" fmla="*/ 113 h 340"/>
                <a:gd name="T10" fmla="*/ 170 w 340"/>
                <a:gd name="T11" fmla="*/ 113 h 340"/>
                <a:gd name="T12" fmla="*/ 170 w 340"/>
                <a:gd name="T13" fmla="*/ 56 h 340"/>
                <a:gd name="T14" fmla="*/ 227 w 340"/>
                <a:gd name="T15" fmla="*/ 56 h 340"/>
                <a:gd name="T16" fmla="*/ 227 w 340"/>
                <a:gd name="T17" fmla="*/ 0 h 340"/>
                <a:gd name="T18" fmla="*/ 340 w 340"/>
                <a:gd name="T19" fmla="*/ 0 h 340"/>
                <a:gd name="T20" fmla="*/ 340 w 340"/>
                <a:gd name="T21" fmla="*/ 56 h 340"/>
                <a:gd name="T22" fmla="*/ 284 w 340"/>
                <a:gd name="T23" fmla="*/ 56 h 340"/>
                <a:gd name="T24" fmla="*/ 284 w 340"/>
                <a:gd name="T25" fmla="*/ 170 h 340"/>
                <a:gd name="T26" fmla="*/ 170 w 340"/>
                <a:gd name="T27" fmla="*/ 170 h 340"/>
                <a:gd name="T28" fmla="*/ 170 w 340"/>
                <a:gd name="T29" fmla="*/ 226 h 340"/>
                <a:gd name="T30" fmla="*/ 114 w 340"/>
                <a:gd name="T31" fmla="*/ 226 h 340"/>
                <a:gd name="T32" fmla="*/ 114 w 340"/>
                <a:gd name="T33" fmla="*/ 340 h 340"/>
                <a:gd name="T34" fmla="*/ 0 w 340"/>
                <a:gd name="T35" fmla="*/ 340 h 340"/>
                <a:gd name="T36" fmla="*/ 0 w 340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0" y="283"/>
                  </a:move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6187" y="813"/>
              <a:ext cx="510" cy="623"/>
            </a:xfrm>
            <a:custGeom>
              <a:avLst/>
              <a:gdLst>
                <a:gd name="T0" fmla="*/ 0 w 510"/>
                <a:gd name="T1" fmla="*/ 453 h 623"/>
                <a:gd name="T2" fmla="*/ 0 w 510"/>
                <a:gd name="T3" fmla="*/ 397 h 623"/>
                <a:gd name="T4" fmla="*/ 113 w 510"/>
                <a:gd name="T5" fmla="*/ 397 h 623"/>
                <a:gd name="T6" fmla="*/ 113 w 510"/>
                <a:gd name="T7" fmla="*/ 340 h 623"/>
                <a:gd name="T8" fmla="*/ 170 w 510"/>
                <a:gd name="T9" fmla="*/ 340 h 623"/>
                <a:gd name="T10" fmla="*/ 170 w 510"/>
                <a:gd name="T11" fmla="*/ 283 h 623"/>
                <a:gd name="T12" fmla="*/ 226 w 510"/>
                <a:gd name="T13" fmla="*/ 283 h 623"/>
                <a:gd name="T14" fmla="*/ 226 w 510"/>
                <a:gd name="T15" fmla="*/ 226 h 623"/>
                <a:gd name="T16" fmla="*/ 226 w 510"/>
                <a:gd name="T17" fmla="*/ 170 h 623"/>
                <a:gd name="T18" fmla="*/ 283 w 510"/>
                <a:gd name="T19" fmla="*/ 170 h 623"/>
                <a:gd name="T20" fmla="*/ 283 w 510"/>
                <a:gd name="T21" fmla="*/ 0 h 623"/>
                <a:gd name="T22" fmla="*/ 397 w 510"/>
                <a:gd name="T23" fmla="*/ 0 h 623"/>
                <a:gd name="T24" fmla="*/ 397 w 510"/>
                <a:gd name="T25" fmla="*/ 56 h 623"/>
                <a:gd name="T26" fmla="*/ 453 w 510"/>
                <a:gd name="T27" fmla="*/ 56 h 623"/>
                <a:gd name="T28" fmla="*/ 453 w 510"/>
                <a:gd name="T29" fmla="*/ 113 h 623"/>
                <a:gd name="T30" fmla="*/ 510 w 510"/>
                <a:gd name="T31" fmla="*/ 113 h 623"/>
                <a:gd name="T32" fmla="*/ 510 w 510"/>
                <a:gd name="T33" fmla="*/ 453 h 623"/>
                <a:gd name="T34" fmla="*/ 453 w 510"/>
                <a:gd name="T35" fmla="*/ 453 h 623"/>
                <a:gd name="T36" fmla="*/ 453 w 510"/>
                <a:gd name="T37" fmla="*/ 567 h 623"/>
                <a:gd name="T38" fmla="*/ 397 w 510"/>
                <a:gd name="T39" fmla="*/ 567 h 623"/>
                <a:gd name="T40" fmla="*/ 397 w 510"/>
                <a:gd name="T41" fmla="*/ 623 h 623"/>
                <a:gd name="T42" fmla="*/ 283 w 510"/>
                <a:gd name="T43" fmla="*/ 623 h 623"/>
                <a:gd name="T44" fmla="*/ 283 w 510"/>
                <a:gd name="T45" fmla="*/ 510 h 623"/>
                <a:gd name="T46" fmla="*/ 226 w 510"/>
                <a:gd name="T47" fmla="*/ 510 h 623"/>
                <a:gd name="T48" fmla="*/ 226 w 510"/>
                <a:gd name="T49" fmla="*/ 567 h 623"/>
                <a:gd name="T50" fmla="*/ 113 w 510"/>
                <a:gd name="T51" fmla="*/ 567 h 623"/>
                <a:gd name="T52" fmla="*/ 113 w 510"/>
                <a:gd name="T53" fmla="*/ 510 h 623"/>
                <a:gd name="T54" fmla="*/ 56 w 510"/>
                <a:gd name="T55" fmla="*/ 510 h 623"/>
                <a:gd name="T56" fmla="*/ 56 w 510"/>
                <a:gd name="T57" fmla="*/ 453 h 623"/>
                <a:gd name="T58" fmla="*/ 0 w 510"/>
                <a:gd name="T59" fmla="*/ 45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0" h="623">
                  <a:moveTo>
                    <a:pt x="0" y="453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6073" y="1323"/>
              <a:ext cx="511" cy="397"/>
            </a:xfrm>
            <a:custGeom>
              <a:avLst/>
              <a:gdLst>
                <a:gd name="T0" fmla="*/ 284 w 511"/>
                <a:gd name="T1" fmla="*/ 57 h 397"/>
                <a:gd name="T2" fmla="*/ 284 w 511"/>
                <a:gd name="T3" fmla="*/ 113 h 397"/>
                <a:gd name="T4" fmla="*/ 227 w 511"/>
                <a:gd name="T5" fmla="*/ 113 h 397"/>
                <a:gd name="T6" fmla="*/ 227 w 511"/>
                <a:gd name="T7" fmla="*/ 170 h 397"/>
                <a:gd name="T8" fmla="*/ 170 w 511"/>
                <a:gd name="T9" fmla="*/ 170 h 397"/>
                <a:gd name="T10" fmla="*/ 170 w 511"/>
                <a:gd name="T11" fmla="*/ 227 h 397"/>
                <a:gd name="T12" fmla="*/ 0 w 511"/>
                <a:gd name="T13" fmla="*/ 227 h 397"/>
                <a:gd name="T14" fmla="*/ 0 w 511"/>
                <a:gd name="T15" fmla="*/ 397 h 397"/>
                <a:gd name="T16" fmla="*/ 57 w 511"/>
                <a:gd name="T17" fmla="*/ 397 h 397"/>
                <a:gd name="T18" fmla="*/ 57 w 511"/>
                <a:gd name="T19" fmla="*/ 340 h 397"/>
                <a:gd name="T20" fmla="*/ 170 w 511"/>
                <a:gd name="T21" fmla="*/ 340 h 397"/>
                <a:gd name="T22" fmla="*/ 170 w 511"/>
                <a:gd name="T23" fmla="*/ 283 h 397"/>
                <a:gd name="T24" fmla="*/ 397 w 511"/>
                <a:gd name="T25" fmla="*/ 283 h 397"/>
                <a:gd name="T26" fmla="*/ 397 w 511"/>
                <a:gd name="T27" fmla="*/ 227 h 397"/>
                <a:gd name="T28" fmla="*/ 454 w 511"/>
                <a:gd name="T29" fmla="*/ 227 h 397"/>
                <a:gd name="T30" fmla="*/ 454 w 511"/>
                <a:gd name="T31" fmla="*/ 170 h 397"/>
                <a:gd name="T32" fmla="*/ 511 w 511"/>
                <a:gd name="T33" fmla="*/ 170 h 397"/>
                <a:gd name="T34" fmla="*/ 511 w 511"/>
                <a:gd name="T35" fmla="*/ 113 h 397"/>
                <a:gd name="T36" fmla="*/ 397 w 511"/>
                <a:gd name="T37" fmla="*/ 113 h 397"/>
                <a:gd name="T38" fmla="*/ 397 w 511"/>
                <a:gd name="T39" fmla="*/ 0 h 397"/>
                <a:gd name="T40" fmla="*/ 340 w 511"/>
                <a:gd name="T41" fmla="*/ 0 h 397"/>
                <a:gd name="T42" fmla="*/ 340 w 511"/>
                <a:gd name="T43" fmla="*/ 57 h 397"/>
                <a:gd name="T44" fmla="*/ 284 w 511"/>
                <a:gd name="T4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284" y="57"/>
                  </a:move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6017" y="1323"/>
              <a:ext cx="340" cy="283"/>
            </a:xfrm>
            <a:custGeom>
              <a:avLst/>
              <a:gdLst>
                <a:gd name="T0" fmla="*/ 283 w 340"/>
                <a:gd name="T1" fmla="*/ 0 h 283"/>
                <a:gd name="T2" fmla="*/ 56 w 340"/>
                <a:gd name="T3" fmla="*/ 0 h 283"/>
                <a:gd name="T4" fmla="*/ 56 w 340"/>
                <a:gd name="T5" fmla="*/ 170 h 283"/>
                <a:gd name="T6" fmla="*/ 0 w 340"/>
                <a:gd name="T7" fmla="*/ 170 h 283"/>
                <a:gd name="T8" fmla="*/ 0 w 340"/>
                <a:gd name="T9" fmla="*/ 283 h 283"/>
                <a:gd name="T10" fmla="*/ 56 w 340"/>
                <a:gd name="T11" fmla="*/ 283 h 283"/>
                <a:gd name="T12" fmla="*/ 56 w 340"/>
                <a:gd name="T13" fmla="*/ 227 h 283"/>
                <a:gd name="T14" fmla="*/ 226 w 340"/>
                <a:gd name="T15" fmla="*/ 227 h 283"/>
                <a:gd name="T16" fmla="*/ 226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340 w 340"/>
                <a:gd name="T23" fmla="*/ 113 h 283"/>
                <a:gd name="T24" fmla="*/ 340 w 340"/>
                <a:gd name="T25" fmla="*/ 57 h 283"/>
                <a:gd name="T26" fmla="*/ 283 w 340"/>
                <a:gd name="T27" fmla="*/ 57 h 283"/>
                <a:gd name="T28" fmla="*/ 28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28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Rectangle 939"/>
            <p:cNvSpPr>
              <a:spLocks noChangeArrowheads="1"/>
            </p:cNvSpPr>
            <p:nvPr/>
          </p:nvSpPr>
          <p:spPr bwMode="auto">
            <a:xfrm>
              <a:off x="5790" y="1323"/>
              <a:ext cx="56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Rectangle 940"/>
            <p:cNvSpPr>
              <a:spLocks noChangeArrowheads="1"/>
            </p:cNvSpPr>
            <p:nvPr/>
          </p:nvSpPr>
          <p:spPr bwMode="auto">
            <a:xfrm>
              <a:off x="6300" y="3591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Rectangle 941"/>
            <p:cNvSpPr>
              <a:spLocks noChangeArrowheads="1"/>
            </p:cNvSpPr>
            <p:nvPr/>
          </p:nvSpPr>
          <p:spPr bwMode="auto">
            <a:xfrm>
              <a:off x="6300" y="4271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6017" y="3818"/>
              <a:ext cx="283" cy="227"/>
            </a:xfrm>
            <a:custGeom>
              <a:avLst/>
              <a:gdLst>
                <a:gd name="T0" fmla="*/ 170 w 283"/>
                <a:gd name="T1" fmla="*/ 0 h 227"/>
                <a:gd name="T2" fmla="*/ 56 w 283"/>
                <a:gd name="T3" fmla="*/ 0 h 227"/>
                <a:gd name="T4" fmla="*/ 56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283 w 283"/>
                <a:gd name="T11" fmla="*/ 227 h 227"/>
                <a:gd name="T12" fmla="*/ 283 w 283"/>
                <a:gd name="T13" fmla="*/ 113 h 227"/>
                <a:gd name="T14" fmla="*/ 226 w 283"/>
                <a:gd name="T15" fmla="*/ 113 h 227"/>
                <a:gd name="T16" fmla="*/ 226 w 283"/>
                <a:gd name="T17" fmla="*/ 57 h 227"/>
                <a:gd name="T18" fmla="*/ 170 w 283"/>
                <a:gd name="T19" fmla="*/ 57 h 227"/>
                <a:gd name="T20" fmla="*/ 17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170" y="0"/>
                  </a:move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6357" y="3704"/>
              <a:ext cx="623" cy="624"/>
            </a:xfrm>
            <a:custGeom>
              <a:avLst/>
              <a:gdLst>
                <a:gd name="T0" fmla="*/ 56 w 623"/>
                <a:gd name="T1" fmla="*/ 0 h 624"/>
                <a:gd name="T2" fmla="*/ 56 w 623"/>
                <a:gd name="T3" fmla="*/ 114 h 624"/>
                <a:gd name="T4" fmla="*/ 113 w 623"/>
                <a:gd name="T5" fmla="*/ 114 h 624"/>
                <a:gd name="T6" fmla="*/ 113 w 623"/>
                <a:gd name="T7" fmla="*/ 227 h 624"/>
                <a:gd name="T8" fmla="*/ 56 w 623"/>
                <a:gd name="T9" fmla="*/ 227 h 624"/>
                <a:gd name="T10" fmla="*/ 56 w 623"/>
                <a:gd name="T11" fmla="*/ 454 h 624"/>
                <a:gd name="T12" fmla="*/ 0 w 623"/>
                <a:gd name="T13" fmla="*/ 454 h 624"/>
                <a:gd name="T14" fmla="*/ 0 w 623"/>
                <a:gd name="T15" fmla="*/ 567 h 624"/>
                <a:gd name="T16" fmla="*/ 56 w 623"/>
                <a:gd name="T17" fmla="*/ 567 h 624"/>
                <a:gd name="T18" fmla="*/ 56 w 623"/>
                <a:gd name="T19" fmla="*/ 624 h 624"/>
                <a:gd name="T20" fmla="*/ 340 w 623"/>
                <a:gd name="T21" fmla="*/ 624 h 624"/>
                <a:gd name="T22" fmla="*/ 340 w 623"/>
                <a:gd name="T23" fmla="*/ 567 h 624"/>
                <a:gd name="T24" fmla="*/ 567 w 623"/>
                <a:gd name="T25" fmla="*/ 567 h 624"/>
                <a:gd name="T26" fmla="*/ 567 w 623"/>
                <a:gd name="T27" fmla="*/ 624 h 624"/>
                <a:gd name="T28" fmla="*/ 623 w 623"/>
                <a:gd name="T29" fmla="*/ 624 h 624"/>
                <a:gd name="T30" fmla="*/ 623 w 623"/>
                <a:gd name="T31" fmla="*/ 511 h 624"/>
                <a:gd name="T32" fmla="*/ 567 w 623"/>
                <a:gd name="T33" fmla="*/ 511 h 624"/>
                <a:gd name="T34" fmla="*/ 567 w 623"/>
                <a:gd name="T35" fmla="*/ 454 h 624"/>
                <a:gd name="T36" fmla="*/ 453 w 623"/>
                <a:gd name="T37" fmla="*/ 454 h 624"/>
                <a:gd name="T38" fmla="*/ 453 w 623"/>
                <a:gd name="T39" fmla="*/ 397 h 624"/>
                <a:gd name="T40" fmla="*/ 340 w 623"/>
                <a:gd name="T41" fmla="*/ 397 h 624"/>
                <a:gd name="T42" fmla="*/ 340 w 623"/>
                <a:gd name="T43" fmla="*/ 341 h 624"/>
                <a:gd name="T44" fmla="*/ 283 w 623"/>
                <a:gd name="T45" fmla="*/ 341 h 624"/>
                <a:gd name="T46" fmla="*/ 283 w 623"/>
                <a:gd name="T47" fmla="*/ 227 h 624"/>
                <a:gd name="T48" fmla="*/ 170 w 623"/>
                <a:gd name="T49" fmla="*/ 227 h 624"/>
                <a:gd name="T50" fmla="*/ 170 w 623"/>
                <a:gd name="T51" fmla="*/ 57 h 624"/>
                <a:gd name="T52" fmla="*/ 113 w 623"/>
                <a:gd name="T53" fmla="*/ 57 h 624"/>
                <a:gd name="T54" fmla="*/ 113 w 623"/>
                <a:gd name="T55" fmla="*/ 0 h 624"/>
                <a:gd name="T56" fmla="*/ 56 w 623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624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3" y="34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656" y="4442"/>
              <a:ext cx="170" cy="113"/>
            </a:xfrm>
            <a:custGeom>
              <a:avLst/>
              <a:gdLst>
                <a:gd name="T0" fmla="*/ 56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  <a:gd name="T10" fmla="*/ 56 w 227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Rectangle 945"/>
            <p:cNvSpPr>
              <a:spLocks noChangeArrowheads="1"/>
            </p:cNvSpPr>
            <p:nvPr/>
          </p:nvSpPr>
          <p:spPr bwMode="auto">
            <a:xfrm>
              <a:off x="4712" y="4158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Rectangle 946"/>
            <p:cNvSpPr>
              <a:spLocks noChangeArrowheads="1"/>
            </p:cNvSpPr>
            <p:nvPr/>
          </p:nvSpPr>
          <p:spPr bwMode="auto">
            <a:xfrm>
              <a:off x="2501" y="5859"/>
              <a:ext cx="57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2728" y="5802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57 w 113"/>
                <a:gd name="T7" fmla="*/ 114 h 114"/>
                <a:gd name="T8" fmla="*/ 57 w 113"/>
                <a:gd name="T9" fmla="*/ 57 h 114"/>
                <a:gd name="T10" fmla="*/ 113 w 113"/>
                <a:gd name="T11" fmla="*/ 57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Rectangle 948"/>
            <p:cNvSpPr>
              <a:spLocks noChangeArrowheads="1"/>
            </p:cNvSpPr>
            <p:nvPr/>
          </p:nvSpPr>
          <p:spPr bwMode="auto">
            <a:xfrm>
              <a:off x="2614" y="5462"/>
              <a:ext cx="114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Rectangle 949"/>
            <p:cNvSpPr>
              <a:spLocks noChangeArrowheads="1"/>
            </p:cNvSpPr>
            <p:nvPr/>
          </p:nvSpPr>
          <p:spPr bwMode="auto">
            <a:xfrm>
              <a:off x="2955" y="5519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2955" y="4668"/>
              <a:ext cx="793" cy="908"/>
            </a:xfrm>
            <a:custGeom>
              <a:avLst/>
              <a:gdLst>
                <a:gd name="T0" fmla="*/ 340 w 793"/>
                <a:gd name="T1" fmla="*/ 908 h 908"/>
                <a:gd name="T2" fmla="*/ 170 w 793"/>
                <a:gd name="T3" fmla="*/ 908 h 908"/>
                <a:gd name="T4" fmla="*/ 170 w 793"/>
                <a:gd name="T5" fmla="*/ 794 h 908"/>
                <a:gd name="T6" fmla="*/ 113 w 793"/>
                <a:gd name="T7" fmla="*/ 794 h 908"/>
                <a:gd name="T8" fmla="*/ 113 w 793"/>
                <a:gd name="T9" fmla="*/ 737 h 908"/>
                <a:gd name="T10" fmla="*/ 170 w 793"/>
                <a:gd name="T11" fmla="*/ 737 h 908"/>
                <a:gd name="T12" fmla="*/ 170 w 793"/>
                <a:gd name="T13" fmla="*/ 567 h 908"/>
                <a:gd name="T14" fmla="*/ 56 w 793"/>
                <a:gd name="T15" fmla="*/ 567 h 908"/>
                <a:gd name="T16" fmla="*/ 56 w 793"/>
                <a:gd name="T17" fmla="*/ 624 h 908"/>
                <a:gd name="T18" fmla="*/ 0 w 793"/>
                <a:gd name="T19" fmla="*/ 624 h 908"/>
                <a:gd name="T20" fmla="*/ 0 w 793"/>
                <a:gd name="T21" fmla="*/ 454 h 908"/>
                <a:gd name="T22" fmla="*/ 56 w 793"/>
                <a:gd name="T23" fmla="*/ 454 h 908"/>
                <a:gd name="T24" fmla="*/ 56 w 793"/>
                <a:gd name="T25" fmla="*/ 511 h 908"/>
                <a:gd name="T26" fmla="*/ 113 w 793"/>
                <a:gd name="T27" fmla="*/ 511 h 908"/>
                <a:gd name="T28" fmla="*/ 113 w 793"/>
                <a:gd name="T29" fmla="*/ 397 h 908"/>
                <a:gd name="T30" fmla="*/ 170 w 793"/>
                <a:gd name="T31" fmla="*/ 397 h 908"/>
                <a:gd name="T32" fmla="*/ 170 w 793"/>
                <a:gd name="T33" fmla="*/ 454 h 908"/>
                <a:gd name="T34" fmla="*/ 397 w 793"/>
                <a:gd name="T35" fmla="*/ 454 h 908"/>
                <a:gd name="T36" fmla="*/ 397 w 793"/>
                <a:gd name="T37" fmla="*/ 397 h 908"/>
                <a:gd name="T38" fmla="*/ 453 w 793"/>
                <a:gd name="T39" fmla="*/ 397 h 908"/>
                <a:gd name="T40" fmla="*/ 453 w 793"/>
                <a:gd name="T41" fmla="*/ 341 h 908"/>
                <a:gd name="T42" fmla="*/ 510 w 793"/>
                <a:gd name="T43" fmla="*/ 341 h 908"/>
                <a:gd name="T44" fmla="*/ 510 w 793"/>
                <a:gd name="T45" fmla="*/ 284 h 908"/>
                <a:gd name="T46" fmla="*/ 567 w 793"/>
                <a:gd name="T47" fmla="*/ 284 h 908"/>
                <a:gd name="T48" fmla="*/ 567 w 793"/>
                <a:gd name="T49" fmla="*/ 227 h 908"/>
                <a:gd name="T50" fmla="*/ 623 w 793"/>
                <a:gd name="T51" fmla="*/ 227 h 908"/>
                <a:gd name="T52" fmla="*/ 623 w 793"/>
                <a:gd name="T53" fmla="*/ 114 h 908"/>
                <a:gd name="T54" fmla="*/ 680 w 793"/>
                <a:gd name="T55" fmla="*/ 114 h 908"/>
                <a:gd name="T56" fmla="*/ 680 w 793"/>
                <a:gd name="T57" fmla="*/ 0 h 908"/>
                <a:gd name="T58" fmla="*/ 793 w 793"/>
                <a:gd name="T59" fmla="*/ 0 h 908"/>
                <a:gd name="T60" fmla="*/ 793 w 793"/>
                <a:gd name="T61" fmla="*/ 114 h 908"/>
                <a:gd name="T62" fmla="*/ 737 w 793"/>
                <a:gd name="T63" fmla="*/ 114 h 908"/>
                <a:gd name="T64" fmla="*/ 737 w 793"/>
                <a:gd name="T65" fmla="*/ 170 h 908"/>
                <a:gd name="T66" fmla="*/ 680 w 793"/>
                <a:gd name="T67" fmla="*/ 170 h 908"/>
                <a:gd name="T68" fmla="*/ 680 w 793"/>
                <a:gd name="T69" fmla="*/ 284 h 908"/>
                <a:gd name="T70" fmla="*/ 623 w 793"/>
                <a:gd name="T71" fmla="*/ 284 h 908"/>
                <a:gd name="T72" fmla="*/ 623 w 793"/>
                <a:gd name="T73" fmla="*/ 397 h 908"/>
                <a:gd name="T74" fmla="*/ 510 w 793"/>
                <a:gd name="T75" fmla="*/ 397 h 908"/>
                <a:gd name="T76" fmla="*/ 510 w 793"/>
                <a:gd name="T77" fmla="*/ 567 h 908"/>
                <a:gd name="T78" fmla="*/ 567 w 793"/>
                <a:gd name="T79" fmla="*/ 567 h 908"/>
                <a:gd name="T80" fmla="*/ 567 w 793"/>
                <a:gd name="T81" fmla="*/ 681 h 908"/>
                <a:gd name="T82" fmla="*/ 510 w 793"/>
                <a:gd name="T83" fmla="*/ 681 h 908"/>
                <a:gd name="T84" fmla="*/ 510 w 793"/>
                <a:gd name="T85" fmla="*/ 851 h 908"/>
                <a:gd name="T86" fmla="*/ 397 w 793"/>
                <a:gd name="T87" fmla="*/ 851 h 908"/>
                <a:gd name="T88" fmla="*/ 340 w 793"/>
                <a:gd name="T89" fmla="*/ 851 h 908"/>
                <a:gd name="T90" fmla="*/ 340 w 793"/>
                <a:gd name="T9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3" h="908">
                  <a:moveTo>
                    <a:pt x="340" y="908"/>
                  </a:moveTo>
                  <a:lnTo>
                    <a:pt x="170" y="908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1764" y="5179"/>
              <a:ext cx="794" cy="623"/>
            </a:xfrm>
            <a:custGeom>
              <a:avLst/>
              <a:gdLst>
                <a:gd name="T0" fmla="*/ 624 w 794"/>
                <a:gd name="T1" fmla="*/ 623 h 623"/>
                <a:gd name="T2" fmla="*/ 567 w 794"/>
                <a:gd name="T3" fmla="*/ 623 h 623"/>
                <a:gd name="T4" fmla="*/ 567 w 794"/>
                <a:gd name="T5" fmla="*/ 567 h 623"/>
                <a:gd name="T6" fmla="*/ 283 w 794"/>
                <a:gd name="T7" fmla="*/ 567 h 623"/>
                <a:gd name="T8" fmla="*/ 283 w 794"/>
                <a:gd name="T9" fmla="*/ 510 h 623"/>
                <a:gd name="T10" fmla="*/ 227 w 794"/>
                <a:gd name="T11" fmla="*/ 510 h 623"/>
                <a:gd name="T12" fmla="*/ 227 w 794"/>
                <a:gd name="T13" fmla="*/ 453 h 623"/>
                <a:gd name="T14" fmla="*/ 170 w 794"/>
                <a:gd name="T15" fmla="*/ 453 h 623"/>
                <a:gd name="T16" fmla="*/ 170 w 794"/>
                <a:gd name="T17" fmla="*/ 510 h 623"/>
                <a:gd name="T18" fmla="*/ 0 w 794"/>
                <a:gd name="T19" fmla="*/ 510 h 623"/>
                <a:gd name="T20" fmla="*/ 0 w 794"/>
                <a:gd name="T21" fmla="*/ 397 h 623"/>
                <a:gd name="T22" fmla="*/ 57 w 794"/>
                <a:gd name="T23" fmla="*/ 397 h 623"/>
                <a:gd name="T24" fmla="*/ 57 w 794"/>
                <a:gd name="T25" fmla="*/ 340 h 623"/>
                <a:gd name="T26" fmla="*/ 113 w 794"/>
                <a:gd name="T27" fmla="*/ 340 h 623"/>
                <a:gd name="T28" fmla="*/ 170 w 794"/>
                <a:gd name="T29" fmla="*/ 340 h 623"/>
                <a:gd name="T30" fmla="*/ 170 w 794"/>
                <a:gd name="T31" fmla="*/ 226 h 623"/>
                <a:gd name="T32" fmla="*/ 227 w 794"/>
                <a:gd name="T33" fmla="*/ 226 h 623"/>
                <a:gd name="T34" fmla="*/ 227 w 794"/>
                <a:gd name="T35" fmla="*/ 113 h 623"/>
                <a:gd name="T36" fmla="*/ 283 w 794"/>
                <a:gd name="T37" fmla="*/ 113 h 623"/>
                <a:gd name="T38" fmla="*/ 283 w 794"/>
                <a:gd name="T39" fmla="*/ 0 h 623"/>
                <a:gd name="T40" fmla="*/ 340 w 794"/>
                <a:gd name="T41" fmla="*/ 0 h 623"/>
                <a:gd name="T42" fmla="*/ 340 w 794"/>
                <a:gd name="T43" fmla="*/ 56 h 623"/>
                <a:gd name="T44" fmla="*/ 397 w 794"/>
                <a:gd name="T45" fmla="*/ 56 h 623"/>
                <a:gd name="T46" fmla="*/ 397 w 794"/>
                <a:gd name="T47" fmla="*/ 113 h 623"/>
                <a:gd name="T48" fmla="*/ 624 w 794"/>
                <a:gd name="T49" fmla="*/ 113 h 623"/>
                <a:gd name="T50" fmla="*/ 624 w 794"/>
                <a:gd name="T51" fmla="*/ 170 h 623"/>
                <a:gd name="T52" fmla="*/ 737 w 794"/>
                <a:gd name="T53" fmla="*/ 170 h 623"/>
                <a:gd name="T54" fmla="*/ 737 w 794"/>
                <a:gd name="T55" fmla="*/ 226 h 623"/>
                <a:gd name="T56" fmla="*/ 794 w 794"/>
                <a:gd name="T57" fmla="*/ 226 h 623"/>
                <a:gd name="T58" fmla="*/ 794 w 794"/>
                <a:gd name="T59" fmla="*/ 397 h 623"/>
                <a:gd name="T60" fmla="*/ 737 w 794"/>
                <a:gd name="T61" fmla="*/ 397 h 623"/>
                <a:gd name="T62" fmla="*/ 737 w 794"/>
                <a:gd name="T63" fmla="*/ 453 h 623"/>
                <a:gd name="T64" fmla="*/ 680 w 794"/>
                <a:gd name="T65" fmla="*/ 453 h 623"/>
                <a:gd name="T66" fmla="*/ 680 w 794"/>
                <a:gd name="T67" fmla="*/ 510 h 623"/>
                <a:gd name="T68" fmla="*/ 624 w 794"/>
                <a:gd name="T69" fmla="*/ 510 h 623"/>
                <a:gd name="T70" fmla="*/ 624 w 794"/>
                <a:gd name="T71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623">
                  <a:moveTo>
                    <a:pt x="624" y="623"/>
                  </a:moveTo>
                  <a:lnTo>
                    <a:pt x="567" y="623"/>
                  </a:lnTo>
                  <a:lnTo>
                    <a:pt x="56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6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Rectangle 952"/>
            <p:cNvSpPr>
              <a:spLocks noChangeArrowheads="1"/>
            </p:cNvSpPr>
            <p:nvPr/>
          </p:nvSpPr>
          <p:spPr bwMode="auto">
            <a:xfrm>
              <a:off x="1424" y="5916"/>
              <a:ext cx="56" cy="5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238" y="240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2047" y="2344"/>
              <a:ext cx="341" cy="340"/>
            </a:xfrm>
            <a:custGeom>
              <a:avLst/>
              <a:gdLst>
                <a:gd name="T0" fmla="*/ 284 w 341"/>
                <a:gd name="T1" fmla="*/ 340 h 340"/>
                <a:gd name="T2" fmla="*/ 227 w 341"/>
                <a:gd name="T3" fmla="*/ 340 h 340"/>
                <a:gd name="T4" fmla="*/ 227 w 341"/>
                <a:gd name="T5" fmla="*/ 283 h 340"/>
                <a:gd name="T6" fmla="*/ 171 w 341"/>
                <a:gd name="T7" fmla="*/ 283 h 340"/>
                <a:gd name="T8" fmla="*/ 171 w 341"/>
                <a:gd name="T9" fmla="*/ 226 h 340"/>
                <a:gd name="T10" fmla="*/ 114 w 341"/>
                <a:gd name="T11" fmla="*/ 226 h 340"/>
                <a:gd name="T12" fmla="*/ 114 w 341"/>
                <a:gd name="T13" fmla="*/ 170 h 340"/>
                <a:gd name="T14" fmla="*/ 0 w 341"/>
                <a:gd name="T15" fmla="*/ 170 h 340"/>
                <a:gd name="T16" fmla="*/ 0 w 341"/>
                <a:gd name="T17" fmla="*/ 56 h 340"/>
                <a:gd name="T18" fmla="*/ 114 w 341"/>
                <a:gd name="T19" fmla="*/ 56 h 340"/>
                <a:gd name="T20" fmla="*/ 114 w 341"/>
                <a:gd name="T21" fmla="*/ 0 h 340"/>
                <a:gd name="T22" fmla="*/ 227 w 341"/>
                <a:gd name="T23" fmla="*/ 0 h 340"/>
                <a:gd name="T24" fmla="*/ 227 w 341"/>
                <a:gd name="T25" fmla="*/ 56 h 340"/>
                <a:gd name="T26" fmla="*/ 284 w 341"/>
                <a:gd name="T27" fmla="*/ 56 h 340"/>
                <a:gd name="T28" fmla="*/ 284 w 341"/>
                <a:gd name="T29" fmla="*/ 113 h 340"/>
                <a:gd name="T30" fmla="*/ 341 w 341"/>
                <a:gd name="T31" fmla="*/ 113 h 340"/>
                <a:gd name="T32" fmla="*/ 341 w 341"/>
                <a:gd name="T33" fmla="*/ 226 h 340"/>
                <a:gd name="T34" fmla="*/ 284 w 341"/>
                <a:gd name="T35" fmla="*/ 226 h 340"/>
                <a:gd name="T36" fmla="*/ 284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284" y="340"/>
                  </a:move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465" y="1663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57 w 113"/>
                <a:gd name="T3" fmla="*/ 0 h 114"/>
                <a:gd name="T4" fmla="*/ 57 w 113"/>
                <a:gd name="T5" fmla="*/ 57 h 114"/>
                <a:gd name="T6" fmla="*/ 0 w 113"/>
                <a:gd name="T7" fmla="*/ 57 h 114"/>
                <a:gd name="T8" fmla="*/ 0 w 113"/>
                <a:gd name="T9" fmla="*/ 114 h 114"/>
                <a:gd name="T10" fmla="*/ 113 w 113"/>
                <a:gd name="T11" fmla="*/ 114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769" y="3081"/>
              <a:ext cx="227" cy="283"/>
            </a:xfrm>
            <a:custGeom>
              <a:avLst/>
              <a:gdLst>
                <a:gd name="T0" fmla="*/ 170 w 227"/>
                <a:gd name="T1" fmla="*/ 283 h 283"/>
                <a:gd name="T2" fmla="*/ 0 w 227"/>
                <a:gd name="T3" fmla="*/ 283 h 283"/>
                <a:gd name="T4" fmla="*/ 0 w 227"/>
                <a:gd name="T5" fmla="*/ 56 h 283"/>
                <a:gd name="T6" fmla="*/ 57 w 227"/>
                <a:gd name="T7" fmla="*/ 56 h 283"/>
                <a:gd name="T8" fmla="*/ 57 w 227"/>
                <a:gd name="T9" fmla="*/ 0 h 283"/>
                <a:gd name="T10" fmla="*/ 114 w 227"/>
                <a:gd name="T11" fmla="*/ 0 h 283"/>
                <a:gd name="T12" fmla="*/ 114 w 227"/>
                <a:gd name="T13" fmla="*/ 56 h 283"/>
                <a:gd name="T14" fmla="*/ 170 w 227"/>
                <a:gd name="T15" fmla="*/ 56 h 283"/>
                <a:gd name="T16" fmla="*/ 170 w 227"/>
                <a:gd name="T17" fmla="*/ 170 h 283"/>
                <a:gd name="T18" fmla="*/ 227 w 227"/>
                <a:gd name="T19" fmla="*/ 170 h 283"/>
                <a:gd name="T20" fmla="*/ 227 w 227"/>
                <a:gd name="T21" fmla="*/ 227 h 283"/>
                <a:gd name="T22" fmla="*/ 170 w 227"/>
                <a:gd name="T23" fmla="*/ 227 h 283"/>
                <a:gd name="T24" fmla="*/ 170 w 227"/>
                <a:gd name="T2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3">
                  <a:moveTo>
                    <a:pt x="170" y="283"/>
                  </a:move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883" y="3081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56 h 170"/>
                <a:gd name="T4" fmla="*/ 56 w 170"/>
                <a:gd name="T5" fmla="*/ 56 h 170"/>
                <a:gd name="T6" fmla="*/ 56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3 w 170"/>
                <a:gd name="T13" fmla="*/ 56 h 170"/>
                <a:gd name="T14" fmla="*/ 113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4769" y="2967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0 w 170"/>
                <a:gd name="T3" fmla="*/ 170 h 170"/>
                <a:gd name="T4" fmla="*/ 0 w 170"/>
                <a:gd name="T5" fmla="*/ 57 h 170"/>
                <a:gd name="T6" fmla="*/ 57 w 170"/>
                <a:gd name="T7" fmla="*/ 57 h 170"/>
                <a:gd name="T8" fmla="*/ 57 w 170"/>
                <a:gd name="T9" fmla="*/ 0 h 170"/>
                <a:gd name="T10" fmla="*/ 170 w 170"/>
                <a:gd name="T11" fmla="*/ 0 h 170"/>
                <a:gd name="T12" fmla="*/ 170 w 170"/>
                <a:gd name="T13" fmla="*/ 114 h 170"/>
                <a:gd name="T14" fmla="*/ 57 w 170"/>
                <a:gd name="T15" fmla="*/ 114 h 170"/>
                <a:gd name="T16" fmla="*/ 57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114 w 114"/>
                <a:gd name="T3" fmla="*/ 0 h 170"/>
                <a:gd name="T4" fmla="*/ 114 w 114"/>
                <a:gd name="T5" fmla="*/ 56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170 h 170"/>
                <a:gd name="T12" fmla="*/ 0 w 114"/>
                <a:gd name="T13" fmla="*/ 170 h 170"/>
                <a:gd name="T14" fmla="*/ 0 w 114"/>
                <a:gd name="T15" fmla="*/ 56 h 170"/>
                <a:gd name="T16" fmla="*/ 57 w 114"/>
                <a:gd name="T17" fmla="*/ 56 h 170"/>
                <a:gd name="T18" fmla="*/ 57 w 114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Rectangle 960"/>
            <p:cNvSpPr>
              <a:spLocks noChangeArrowheads="1"/>
            </p:cNvSpPr>
            <p:nvPr/>
          </p:nvSpPr>
          <p:spPr bwMode="auto">
            <a:xfrm>
              <a:off x="5053" y="2911"/>
              <a:ext cx="56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4996" y="3024"/>
              <a:ext cx="283" cy="170"/>
            </a:xfrm>
            <a:custGeom>
              <a:avLst/>
              <a:gdLst>
                <a:gd name="T0" fmla="*/ 0 w 283"/>
                <a:gd name="T1" fmla="*/ 0 h 170"/>
                <a:gd name="T2" fmla="*/ 283 w 283"/>
                <a:gd name="T3" fmla="*/ 0 h 170"/>
                <a:gd name="T4" fmla="*/ 283 w 283"/>
                <a:gd name="T5" fmla="*/ 113 h 170"/>
                <a:gd name="T6" fmla="*/ 227 w 283"/>
                <a:gd name="T7" fmla="*/ 113 h 170"/>
                <a:gd name="T8" fmla="*/ 227 w 283"/>
                <a:gd name="T9" fmla="*/ 170 h 170"/>
                <a:gd name="T10" fmla="*/ 57 w 283"/>
                <a:gd name="T11" fmla="*/ 170 h 170"/>
                <a:gd name="T12" fmla="*/ 57 w 283"/>
                <a:gd name="T13" fmla="*/ 113 h 170"/>
                <a:gd name="T14" fmla="*/ 0 w 283"/>
                <a:gd name="T15" fmla="*/ 113 h 170"/>
                <a:gd name="T16" fmla="*/ 0 w 28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70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4712" y="2797"/>
              <a:ext cx="284" cy="227"/>
            </a:xfrm>
            <a:custGeom>
              <a:avLst/>
              <a:gdLst>
                <a:gd name="T0" fmla="*/ 284 w 284"/>
                <a:gd name="T1" fmla="*/ 170 h 227"/>
                <a:gd name="T2" fmla="*/ 284 w 284"/>
                <a:gd name="T3" fmla="*/ 57 h 227"/>
                <a:gd name="T4" fmla="*/ 171 w 284"/>
                <a:gd name="T5" fmla="*/ 57 h 227"/>
                <a:gd name="T6" fmla="*/ 171 w 284"/>
                <a:gd name="T7" fmla="*/ 0 h 227"/>
                <a:gd name="T8" fmla="*/ 57 w 284"/>
                <a:gd name="T9" fmla="*/ 0 h 227"/>
                <a:gd name="T10" fmla="*/ 57 w 284"/>
                <a:gd name="T11" fmla="*/ 57 h 227"/>
                <a:gd name="T12" fmla="*/ 114 w 284"/>
                <a:gd name="T13" fmla="*/ 57 h 227"/>
                <a:gd name="T14" fmla="*/ 114 w 284"/>
                <a:gd name="T15" fmla="*/ 114 h 227"/>
                <a:gd name="T16" fmla="*/ 0 w 284"/>
                <a:gd name="T17" fmla="*/ 114 h 227"/>
                <a:gd name="T18" fmla="*/ 0 w 284"/>
                <a:gd name="T19" fmla="*/ 227 h 227"/>
                <a:gd name="T20" fmla="*/ 114 w 284"/>
                <a:gd name="T21" fmla="*/ 227 h 227"/>
                <a:gd name="T22" fmla="*/ 114 w 284"/>
                <a:gd name="T23" fmla="*/ 170 h 227"/>
                <a:gd name="T24" fmla="*/ 284 w 284"/>
                <a:gd name="T25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284" y="170"/>
                  </a:moveTo>
                  <a:lnTo>
                    <a:pt x="284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4996" y="2797"/>
              <a:ext cx="170" cy="114"/>
            </a:xfrm>
            <a:custGeom>
              <a:avLst/>
              <a:gdLst>
                <a:gd name="T0" fmla="*/ 170 w 170"/>
                <a:gd name="T1" fmla="*/ 114 h 114"/>
                <a:gd name="T2" fmla="*/ 0 w 170"/>
                <a:gd name="T3" fmla="*/ 114 h 114"/>
                <a:gd name="T4" fmla="*/ 0 w 170"/>
                <a:gd name="T5" fmla="*/ 57 h 114"/>
                <a:gd name="T6" fmla="*/ 57 w 170"/>
                <a:gd name="T7" fmla="*/ 57 h 114"/>
                <a:gd name="T8" fmla="*/ 57 w 170"/>
                <a:gd name="T9" fmla="*/ 0 h 114"/>
                <a:gd name="T10" fmla="*/ 113 w 170"/>
                <a:gd name="T11" fmla="*/ 0 h 114"/>
                <a:gd name="T12" fmla="*/ 113 w 170"/>
                <a:gd name="T13" fmla="*/ 57 h 114"/>
                <a:gd name="T14" fmla="*/ 170 w 170"/>
                <a:gd name="T15" fmla="*/ 57 h 114"/>
                <a:gd name="T16" fmla="*/ 170 w 170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170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4883" y="2740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57 h 114"/>
                <a:gd name="T8" fmla="*/ 113 w 170"/>
                <a:gd name="T9" fmla="*/ 57 h 114"/>
                <a:gd name="T10" fmla="*/ 113 w 170"/>
                <a:gd name="T11" fmla="*/ 0 h 114"/>
                <a:gd name="T12" fmla="*/ 56 w 170"/>
                <a:gd name="T13" fmla="*/ 0 h 114"/>
                <a:gd name="T14" fmla="*/ 0 w 170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5109" y="268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57 w 170"/>
                <a:gd name="T5" fmla="*/ 56 h 170"/>
                <a:gd name="T6" fmla="*/ 57 w 170"/>
                <a:gd name="T7" fmla="*/ 0 h 170"/>
                <a:gd name="T8" fmla="*/ 170 w 170"/>
                <a:gd name="T9" fmla="*/ 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113 h 170"/>
                <a:gd name="T16" fmla="*/ 57 w 170"/>
                <a:gd name="T17" fmla="*/ 113 h 170"/>
                <a:gd name="T18" fmla="*/ 57 w 170"/>
                <a:gd name="T19" fmla="*/ 170 h 170"/>
                <a:gd name="T20" fmla="*/ 0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4996" y="268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13 w 170"/>
                <a:gd name="T9" fmla="*/ 56 h 113"/>
                <a:gd name="T10" fmla="*/ 170 w 170"/>
                <a:gd name="T11" fmla="*/ 56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5109" y="2570"/>
              <a:ext cx="114" cy="114"/>
            </a:xfrm>
            <a:custGeom>
              <a:avLst/>
              <a:gdLst>
                <a:gd name="T0" fmla="*/ 0 w 114"/>
                <a:gd name="T1" fmla="*/ 114 h 114"/>
                <a:gd name="T2" fmla="*/ 0 w 114"/>
                <a:gd name="T3" fmla="*/ 57 h 114"/>
                <a:gd name="T4" fmla="*/ 57 w 114"/>
                <a:gd name="T5" fmla="*/ 57 h 114"/>
                <a:gd name="T6" fmla="*/ 57 w 114"/>
                <a:gd name="T7" fmla="*/ 0 h 114"/>
                <a:gd name="T8" fmla="*/ 114 w 114"/>
                <a:gd name="T9" fmla="*/ 0 h 114"/>
                <a:gd name="T10" fmla="*/ 114 w 114"/>
                <a:gd name="T11" fmla="*/ 114 h 114"/>
                <a:gd name="T12" fmla="*/ 0 w 11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4996" y="2514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57 w 170"/>
                <a:gd name="T3" fmla="*/ 56 h 170"/>
                <a:gd name="T4" fmla="*/ 0 w 170"/>
                <a:gd name="T5" fmla="*/ 56 h 170"/>
                <a:gd name="T6" fmla="*/ 0 w 170"/>
                <a:gd name="T7" fmla="*/ 0 h 170"/>
                <a:gd name="T8" fmla="*/ 113 w 170"/>
                <a:gd name="T9" fmla="*/ 0 h 170"/>
                <a:gd name="T10" fmla="*/ 113 w 170"/>
                <a:gd name="T11" fmla="*/ 56 h 170"/>
                <a:gd name="T12" fmla="*/ 170 w 170"/>
                <a:gd name="T13" fmla="*/ 56 h 170"/>
                <a:gd name="T14" fmla="*/ 170 w 170"/>
                <a:gd name="T15" fmla="*/ 113 h 170"/>
                <a:gd name="T16" fmla="*/ 113 w 170"/>
                <a:gd name="T17" fmla="*/ 113 h 170"/>
                <a:gd name="T18" fmla="*/ 113 w 170"/>
                <a:gd name="T19" fmla="*/ 170 h 170"/>
                <a:gd name="T20" fmla="*/ 57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4996" y="234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113 h 170"/>
                <a:gd name="T4" fmla="*/ 113 w 170"/>
                <a:gd name="T5" fmla="*/ 113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4" name="Freeform 970"/>
            <p:cNvSpPr>
              <a:spLocks/>
            </p:cNvSpPr>
            <p:nvPr/>
          </p:nvSpPr>
          <p:spPr bwMode="auto">
            <a:xfrm>
              <a:off x="5109" y="2287"/>
              <a:ext cx="227" cy="340"/>
            </a:xfrm>
            <a:custGeom>
              <a:avLst/>
              <a:gdLst>
                <a:gd name="T0" fmla="*/ 114 w 227"/>
                <a:gd name="T1" fmla="*/ 340 h 340"/>
                <a:gd name="T2" fmla="*/ 227 w 227"/>
                <a:gd name="T3" fmla="*/ 340 h 340"/>
                <a:gd name="T4" fmla="*/ 227 w 227"/>
                <a:gd name="T5" fmla="*/ 227 h 340"/>
                <a:gd name="T6" fmla="*/ 170 w 227"/>
                <a:gd name="T7" fmla="*/ 227 h 340"/>
                <a:gd name="T8" fmla="*/ 170 w 227"/>
                <a:gd name="T9" fmla="*/ 57 h 340"/>
                <a:gd name="T10" fmla="*/ 114 w 227"/>
                <a:gd name="T11" fmla="*/ 57 h 340"/>
                <a:gd name="T12" fmla="*/ 114 w 227"/>
                <a:gd name="T13" fmla="*/ 0 h 340"/>
                <a:gd name="T14" fmla="*/ 57 w 227"/>
                <a:gd name="T15" fmla="*/ 0 h 340"/>
                <a:gd name="T16" fmla="*/ 57 w 227"/>
                <a:gd name="T17" fmla="*/ 227 h 340"/>
                <a:gd name="T18" fmla="*/ 0 w 227"/>
                <a:gd name="T19" fmla="*/ 227 h 340"/>
                <a:gd name="T20" fmla="*/ 0 w 227"/>
                <a:gd name="T21" fmla="*/ 283 h 340"/>
                <a:gd name="T22" fmla="*/ 114 w 227"/>
                <a:gd name="T23" fmla="*/ 283 h 340"/>
                <a:gd name="T24" fmla="*/ 114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114" y="340"/>
                  </a:move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4939" y="2173"/>
              <a:ext cx="227" cy="284"/>
            </a:xfrm>
            <a:custGeom>
              <a:avLst/>
              <a:gdLst>
                <a:gd name="T0" fmla="*/ 227 w 227"/>
                <a:gd name="T1" fmla="*/ 114 h 284"/>
                <a:gd name="T2" fmla="*/ 114 w 227"/>
                <a:gd name="T3" fmla="*/ 114 h 284"/>
                <a:gd name="T4" fmla="*/ 114 w 227"/>
                <a:gd name="T5" fmla="*/ 57 h 284"/>
                <a:gd name="T6" fmla="*/ 57 w 227"/>
                <a:gd name="T7" fmla="*/ 57 h 284"/>
                <a:gd name="T8" fmla="*/ 57 w 227"/>
                <a:gd name="T9" fmla="*/ 0 h 284"/>
                <a:gd name="T10" fmla="*/ 0 w 227"/>
                <a:gd name="T11" fmla="*/ 0 h 284"/>
                <a:gd name="T12" fmla="*/ 0 w 227"/>
                <a:gd name="T13" fmla="*/ 171 h 284"/>
                <a:gd name="T14" fmla="*/ 57 w 227"/>
                <a:gd name="T15" fmla="*/ 171 h 284"/>
                <a:gd name="T16" fmla="*/ 57 w 227"/>
                <a:gd name="T17" fmla="*/ 284 h 284"/>
                <a:gd name="T18" fmla="*/ 170 w 227"/>
                <a:gd name="T19" fmla="*/ 284 h 284"/>
                <a:gd name="T20" fmla="*/ 170 w 227"/>
                <a:gd name="T21" fmla="*/ 171 h 284"/>
                <a:gd name="T22" fmla="*/ 227 w 227"/>
                <a:gd name="T23" fmla="*/ 171 h 284"/>
                <a:gd name="T24" fmla="*/ 227 w 227"/>
                <a:gd name="T2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227" y="114"/>
                  </a:move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6" name="Freeform 972"/>
            <p:cNvSpPr>
              <a:spLocks/>
            </p:cNvSpPr>
            <p:nvPr/>
          </p:nvSpPr>
          <p:spPr bwMode="auto">
            <a:xfrm>
              <a:off x="5166" y="2173"/>
              <a:ext cx="397" cy="511"/>
            </a:xfrm>
            <a:custGeom>
              <a:avLst/>
              <a:gdLst>
                <a:gd name="T0" fmla="*/ 0 w 397"/>
                <a:gd name="T1" fmla="*/ 114 h 511"/>
                <a:gd name="T2" fmla="*/ 0 w 397"/>
                <a:gd name="T3" fmla="*/ 57 h 511"/>
                <a:gd name="T4" fmla="*/ 57 w 397"/>
                <a:gd name="T5" fmla="*/ 57 h 511"/>
                <a:gd name="T6" fmla="*/ 57 w 397"/>
                <a:gd name="T7" fmla="*/ 0 h 511"/>
                <a:gd name="T8" fmla="*/ 170 w 397"/>
                <a:gd name="T9" fmla="*/ 0 h 511"/>
                <a:gd name="T10" fmla="*/ 170 w 397"/>
                <a:gd name="T11" fmla="*/ 171 h 511"/>
                <a:gd name="T12" fmla="*/ 227 w 397"/>
                <a:gd name="T13" fmla="*/ 171 h 511"/>
                <a:gd name="T14" fmla="*/ 227 w 397"/>
                <a:gd name="T15" fmla="*/ 284 h 511"/>
                <a:gd name="T16" fmla="*/ 284 w 397"/>
                <a:gd name="T17" fmla="*/ 284 h 511"/>
                <a:gd name="T18" fmla="*/ 284 w 397"/>
                <a:gd name="T19" fmla="*/ 341 h 511"/>
                <a:gd name="T20" fmla="*/ 340 w 397"/>
                <a:gd name="T21" fmla="*/ 341 h 511"/>
                <a:gd name="T22" fmla="*/ 340 w 397"/>
                <a:gd name="T23" fmla="*/ 397 h 511"/>
                <a:gd name="T24" fmla="*/ 397 w 397"/>
                <a:gd name="T25" fmla="*/ 397 h 511"/>
                <a:gd name="T26" fmla="*/ 397 w 397"/>
                <a:gd name="T27" fmla="*/ 511 h 511"/>
                <a:gd name="T28" fmla="*/ 340 w 397"/>
                <a:gd name="T29" fmla="*/ 511 h 511"/>
                <a:gd name="T30" fmla="*/ 340 w 397"/>
                <a:gd name="T31" fmla="*/ 454 h 511"/>
                <a:gd name="T32" fmla="*/ 284 w 397"/>
                <a:gd name="T33" fmla="*/ 454 h 511"/>
                <a:gd name="T34" fmla="*/ 284 w 397"/>
                <a:gd name="T35" fmla="*/ 397 h 511"/>
                <a:gd name="T36" fmla="*/ 170 w 397"/>
                <a:gd name="T37" fmla="*/ 397 h 511"/>
                <a:gd name="T38" fmla="*/ 170 w 397"/>
                <a:gd name="T39" fmla="*/ 341 h 511"/>
                <a:gd name="T40" fmla="*/ 113 w 397"/>
                <a:gd name="T41" fmla="*/ 341 h 511"/>
                <a:gd name="T42" fmla="*/ 113 w 397"/>
                <a:gd name="T43" fmla="*/ 171 h 511"/>
                <a:gd name="T44" fmla="*/ 57 w 397"/>
                <a:gd name="T45" fmla="*/ 171 h 511"/>
                <a:gd name="T46" fmla="*/ 57 w 397"/>
                <a:gd name="T47" fmla="*/ 114 h 511"/>
                <a:gd name="T48" fmla="*/ 0 w 397"/>
                <a:gd name="T4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11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8" name="Freeform 974"/>
            <p:cNvSpPr>
              <a:spLocks/>
            </p:cNvSpPr>
            <p:nvPr/>
          </p:nvSpPr>
          <p:spPr bwMode="auto">
            <a:xfrm>
              <a:off x="5053" y="1890"/>
              <a:ext cx="510" cy="397"/>
            </a:xfrm>
            <a:custGeom>
              <a:avLst/>
              <a:gdLst>
                <a:gd name="T0" fmla="*/ 0 w 510"/>
                <a:gd name="T1" fmla="*/ 340 h 397"/>
                <a:gd name="T2" fmla="*/ 0 w 510"/>
                <a:gd name="T3" fmla="*/ 397 h 397"/>
                <a:gd name="T4" fmla="*/ 113 w 510"/>
                <a:gd name="T5" fmla="*/ 397 h 397"/>
                <a:gd name="T6" fmla="*/ 113 w 510"/>
                <a:gd name="T7" fmla="*/ 340 h 397"/>
                <a:gd name="T8" fmla="*/ 170 w 510"/>
                <a:gd name="T9" fmla="*/ 340 h 397"/>
                <a:gd name="T10" fmla="*/ 170 w 510"/>
                <a:gd name="T11" fmla="*/ 283 h 397"/>
                <a:gd name="T12" fmla="*/ 226 w 510"/>
                <a:gd name="T13" fmla="*/ 283 h 397"/>
                <a:gd name="T14" fmla="*/ 226 w 510"/>
                <a:gd name="T15" fmla="*/ 227 h 397"/>
                <a:gd name="T16" fmla="*/ 340 w 510"/>
                <a:gd name="T17" fmla="*/ 227 h 397"/>
                <a:gd name="T18" fmla="*/ 340 w 510"/>
                <a:gd name="T19" fmla="*/ 170 h 397"/>
                <a:gd name="T20" fmla="*/ 510 w 510"/>
                <a:gd name="T21" fmla="*/ 170 h 397"/>
                <a:gd name="T22" fmla="*/ 510 w 510"/>
                <a:gd name="T23" fmla="*/ 0 h 397"/>
                <a:gd name="T24" fmla="*/ 453 w 510"/>
                <a:gd name="T25" fmla="*/ 0 h 397"/>
                <a:gd name="T26" fmla="*/ 453 w 510"/>
                <a:gd name="T27" fmla="*/ 57 h 397"/>
                <a:gd name="T28" fmla="*/ 283 w 510"/>
                <a:gd name="T29" fmla="*/ 57 h 397"/>
                <a:gd name="T30" fmla="*/ 283 w 510"/>
                <a:gd name="T31" fmla="*/ 113 h 397"/>
                <a:gd name="T32" fmla="*/ 226 w 510"/>
                <a:gd name="T33" fmla="*/ 113 h 397"/>
                <a:gd name="T34" fmla="*/ 226 w 510"/>
                <a:gd name="T35" fmla="*/ 170 h 397"/>
                <a:gd name="T36" fmla="*/ 170 w 510"/>
                <a:gd name="T37" fmla="*/ 170 h 397"/>
                <a:gd name="T38" fmla="*/ 170 w 510"/>
                <a:gd name="T39" fmla="*/ 227 h 397"/>
                <a:gd name="T40" fmla="*/ 113 w 510"/>
                <a:gd name="T41" fmla="*/ 227 h 397"/>
                <a:gd name="T42" fmla="*/ 113 w 510"/>
                <a:gd name="T43" fmla="*/ 283 h 397"/>
                <a:gd name="T44" fmla="*/ 56 w 510"/>
                <a:gd name="T45" fmla="*/ 283 h 397"/>
                <a:gd name="T46" fmla="*/ 56 w 510"/>
                <a:gd name="T47" fmla="*/ 340 h 397"/>
                <a:gd name="T48" fmla="*/ 0 w 510"/>
                <a:gd name="T49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397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9" name="Freeform 975"/>
            <p:cNvSpPr>
              <a:spLocks/>
            </p:cNvSpPr>
            <p:nvPr/>
          </p:nvSpPr>
          <p:spPr bwMode="auto">
            <a:xfrm>
              <a:off x="5279" y="2060"/>
              <a:ext cx="341" cy="170"/>
            </a:xfrm>
            <a:custGeom>
              <a:avLst/>
              <a:gdLst>
                <a:gd name="T0" fmla="*/ 0 w 341"/>
                <a:gd name="T1" fmla="*/ 113 h 170"/>
                <a:gd name="T2" fmla="*/ 0 w 341"/>
                <a:gd name="T3" fmla="*/ 57 h 170"/>
                <a:gd name="T4" fmla="*/ 114 w 341"/>
                <a:gd name="T5" fmla="*/ 57 h 170"/>
                <a:gd name="T6" fmla="*/ 114 w 341"/>
                <a:gd name="T7" fmla="*/ 0 h 170"/>
                <a:gd name="T8" fmla="*/ 341 w 341"/>
                <a:gd name="T9" fmla="*/ 0 h 170"/>
                <a:gd name="T10" fmla="*/ 341 w 341"/>
                <a:gd name="T11" fmla="*/ 170 h 170"/>
                <a:gd name="T12" fmla="*/ 284 w 341"/>
                <a:gd name="T13" fmla="*/ 170 h 170"/>
                <a:gd name="T14" fmla="*/ 284 w 341"/>
                <a:gd name="T15" fmla="*/ 113 h 170"/>
                <a:gd name="T16" fmla="*/ 0 w 341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70">
                  <a:moveTo>
                    <a:pt x="0" y="113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5563" y="1947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227 w 227"/>
                <a:gd name="T3" fmla="*/ 0 h 170"/>
                <a:gd name="T4" fmla="*/ 227 w 227"/>
                <a:gd name="T5" fmla="*/ 113 h 170"/>
                <a:gd name="T6" fmla="*/ 170 w 227"/>
                <a:gd name="T7" fmla="*/ 113 h 170"/>
                <a:gd name="T8" fmla="*/ 170 w 227"/>
                <a:gd name="T9" fmla="*/ 170 h 170"/>
                <a:gd name="T10" fmla="*/ 57 w 227"/>
                <a:gd name="T11" fmla="*/ 170 h 170"/>
                <a:gd name="T12" fmla="*/ 57 w 227"/>
                <a:gd name="T13" fmla="*/ 113 h 170"/>
                <a:gd name="T14" fmla="*/ 0 w 227"/>
                <a:gd name="T15" fmla="*/ 113 h 170"/>
                <a:gd name="T16" fmla="*/ 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5506" y="1550"/>
              <a:ext cx="681" cy="397"/>
            </a:xfrm>
            <a:custGeom>
              <a:avLst/>
              <a:gdLst>
                <a:gd name="T0" fmla="*/ 57 w 681"/>
                <a:gd name="T1" fmla="*/ 340 h 397"/>
                <a:gd name="T2" fmla="*/ 114 w 681"/>
                <a:gd name="T3" fmla="*/ 340 h 397"/>
                <a:gd name="T4" fmla="*/ 114 w 681"/>
                <a:gd name="T5" fmla="*/ 283 h 397"/>
                <a:gd name="T6" fmla="*/ 227 w 681"/>
                <a:gd name="T7" fmla="*/ 283 h 397"/>
                <a:gd name="T8" fmla="*/ 227 w 681"/>
                <a:gd name="T9" fmla="*/ 170 h 397"/>
                <a:gd name="T10" fmla="*/ 114 w 681"/>
                <a:gd name="T11" fmla="*/ 170 h 397"/>
                <a:gd name="T12" fmla="*/ 114 w 681"/>
                <a:gd name="T13" fmla="*/ 113 h 397"/>
                <a:gd name="T14" fmla="*/ 0 w 681"/>
                <a:gd name="T15" fmla="*/ 113 h 397"/>
                <a:gd name="T16" fmla="*/ 0 w 681"/>
                <a:gd name="T17" fmla="*/ 56 h 397"/>
                <a:gd name="T18" fmla="*/ 114 w 681"/>
                <a:gd name="T19" fmla="*/ 56 h 397"/>
                <a:gd name="T20" fmla="*/ 114 w 681"/>
                <a:gd name="T21" fmla="*/ 0 h 397"/>
                <a:gd name="T22" fmla="*/ 511 w 681"/>
                <a:gd name="T23" fmla="*/ 0 h 397"/>
                <a:gd name="T24" fmla="*/ 511 w 681"/>
                <a:gd name="T25" fmla="*/ 56 h 397"/>
                <a:gd name="T26" fmla="*/ 567 w 681"/>
                <a:gd name="T27" fmla="*/ 56 h 397"/>
                <a:gd name="T28" fmla="*/ 567 w 681"/>
                <a:gd name="T29" fmla="*/ 170 h 397"/>
                <a:gd name="T30" fmla="*/ 681 w 681"/>
                <a:gd name="T31" fmla="*/ 170 h 397"/>
                <a:gd name="T32" fmla="*/ 681 w 681"/>
                <a:gd name="T33" fmla="*/ 283 h 397"/>
                <a:gd name="T34" fmla="*/ 567 w 681"/>
                <a:gd name="T35" fmla="*/ 283 h 397"/>
                <a:gd name="T36" fmla="*/ 567 w 681"/>
                <a:gd name="T37" fmla="*/ 340 h 397"/>
                <a:gd name="T38" fmla="*/ 511 w 681"/>
                <a:gd name="T39" fmla="*/ 340 h 397"/>
                <a:gd name="T40" fmla="*/ 511 w 681"/>
                <a:gd name="T41" fmla="*/ 283 h 397"/>
                <a:gd name="T42" fmla="*/ 397 w 681"/>
                <a:gd name="T43" fmla="*/ 283 h 397"/>
                <a:gd name="T44" fmla="*/ 397 w 681"/>
                <a:gd name="T45" fmla="*/ 340 h 397"/>
                <a:gd name="T46" fmla="*/ 454 w 681"/>
                <a:gd name="T47" fmla="*/ 340 h 397"/>
                <a:gd name="T48" fmla="*/ 454 w 681"/>
                <a:gd name="T49" fmla="*/ 397 h 397"/>
                <a:gd name="T50" fmla="*/ 57 w 681"/>
                <a:gd name="T51" fmla="*/ 397 h 397"/>
                <a:gd name="T52" fmla="*/ 57 w 681"/>
                <a:gd name="T53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397">
                  <a:moveTo>
                    <a:pt x="57" y="340"/>
                  </a:moveTo>
                  <a:lnTo>
                    <a:pt x="114" y="340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7" y="397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227 w 283"/>
                <a:gd name="T1" fmla="*/ 283 h 340"/>
                <a:gd name="T2" fmla="*/ 227 w 283"/>
                <a:gd name="T3" fmla="*/ 227 h 340"/>
                <a:gd name="T4" fmla="*/ 283 w 283"/>
                <a:gd name="T5" fmla="*/ 227 h 340"/>
                <a:gd name="T6" fmla="*/ 283 w 283"/>
                <a:gd name="T7" fmla="*/ 113 h 340"/>
                <a:gd name="T8" fmla="*/ 170 w 283"/>
                <a:gd name="T9" fmla="*/ 113 h 340"/>
                <a:gd name="T10" fmla="*/ 170 w 283"/>
                <a:gd name="T11" fmla="*/ 0 h 340"/>
                <a:gd name="T12" fmla="*/ 0 w 283"/>
                <a:gd name="T13" fmla="*/ 0 h 340"/>
                <a:gd name="T14" fmla="*/ 0 w 283"/>
                <a:gd name="T15" fmla="*/ 113 h 340"/>
                <a:gd name="T16" fmla="*/ 57 w 283"/>
                <a:gd name="T17" fmla="*/ 113 h 340"/>
                <a:gd name="T18" fmla="*/ 57 w 283"/>
                <a:gd name="T19" fmla="*/ 170 h 340"/>
                <a:gd name="T20" fmla="*/ 57 w 283"/>
                <a:gd name="T21" fmla="*/ 340 h 340"/>
                <a:gd name="T22" fmla="*/ 113 w 283"/>
                <a:gd name="T23" fmla="*/ 340 h 340"/>
                <a:gd name="T24" fmla="*/ 113 w 283"/>
                <a:gd name="T25" fmla="*/ 283 h 340"/>
                <a:gd name="T26" fmla="*/ 227 w 283"/>
                <a:gd name="T2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227" y="283"/>
                  </a:moveTo>
                  <a:lnTo>
                    <a:pt x="227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Rectangle 980"/>
            <p:cNvSpPr>
              <a:spLocks noChangeArrowheads="1"/>
            </p:cNvSpPr>
            <p:nvPr/>
          </p:nvSpPr>
          <p:spPr bwMode="auto">
            <a:xfrm>
              <a:off x="5336" y="1493"/>
              <a:ext cx="57" cy="1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5" name="Freeform 981"/>
            <p:cNvSpPr>
              <a:spLocks/>
            </p:cNvSpPr>
            <p:nvPr/>
          </p:nvSpPr>
          <p:spPr bwMode="auto">
            <a:xfrm>
              <a:off x="5563" y="1323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227 w 283"/>
                <a:gd name="T7" fmla="*/ 57 h 227"/>
                <a:gd name="T8" fmla="*/ 227 w 283"/>
                <a:gd name="T9" fmla="*/ 113 h 227"/>
                <a:gd name="T10" fmla="*/ 283 w 283"/>
                <a:gd name="T11" fmla="*/ 113 h 227"/>
                <a:gd name="T12" fmla="*/ 283 w 283"/>
                <a:gd name="T13" fmla="*/ 170 h 227"/>
                <a:gd name="T14" fmla="*/ 170 w 283"/>
                <a:gd name="T15" fmla="*/ 170 h 227"/>
                <a:gd name="T16" fmla="*/ 170 w 283"/>
                <a:gd name="T17" fmla="*/ 227 h 227"/>
                <a:gd name="T18" fmla="*/ 113 w 283"/>
                <a:gd name="T19" fmla="*/ 227 h 227"/>
                <a:gd name="T20" fmla="*/ 113 w 283"/>
                <a:gd name="T21" fmla="*/ 113 h 227"/>
                <a:gd name="T22" fmla="*/ 0 w 283"/>
                <a:gd name="T23" fmla="*/ 113 h 227"/>
                <a:gd name="T24" fmla="*/ 0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5" name="Freeform 1109"/>
            <p:cNvSpPr>
              <a:spLocks/>
            </p:cNvSpPr>
            <p:nvPr/>
          </p:nvSpPr>
          <p:spPr bwMode="auto">
            <a:xfrm>
              <a:off x="573" y="5689"/>
              <a:ext cx="340" cy="113"/>
            </a:xfrm>
            <a:custGeom>
              <a:avLst/>
              <a:gdLst>
                <a:gd name="T0" fmla="*/ 284 w 340"/>
                <a:gd name="T1" fmla="*/ 113 h 113"/>
                <a:gd name="T2" fmla="*/ 0 w 340"/>
                <a:gd name="T3" fmla="*/ 113 h 113"/>
                <a:gd name="T4" fmla="*/ 0 w 340"/>
                <a:gd name="T5" fmla="*/ 57 h 113"/>
                <a:gd name="T6" fmla="*/ 57 w 340"/>
                <a:gd name="T7" fmla="*/ 57 h 113"/>
                <a:gd name="T8" fmla="*/ 57 w 340"/>
                <a:gd name="T9" fmla="*/ 0 h 113"/>
                <a:gd name="T10" fmla="*/ 340 w 340"/>
                <a:gd name="T11" fmla="*/ 0 h 113"/>
                <a:gd name="T12" fmla="*/ 340 w 340"/>
                <a:gd name="T13" fmla="*/ 57 h 113"/>
                <a:gd name="T14" fmla="*/ 284 w 340"/>
                <a:gd name="T15" fmla="*/ 57 h 113"/>
                <a:gd name="T16" fmla="*/ 284 w 340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284" y="113"/>
                  </a:move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5449" name="Group 1113"/>
          <p:cNvGrpSpPr>
            <a:grpSpLocks/>
          </p:cNvGrpSpPr>
          <p:nvPr/>
        </p:nvGrpSpPr>
        <p:grpSpPr bwMode="auto">
          <a:xfrm>
            <a:off x="1095375" y="2304143"/>
            <a:ext cx="7296831" cy="3761242"/>
            <a:chOff x="630" y="2032"/>
            <a:chExt cx="6435" cy="3317"/>
          </a:xfrm>
        </p:grpSpPr>
        <p:sp>
          <p:nvSpPr>
            <p:cNvPr id="15450" name="Freeform 1114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1" name="Freeform 1115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61F36CFE-1DBA-44A8-8277-F8D0F690C434}"/>
              </a:ext>
            </a:extLst>
          </p:cNvPr>
          <p:cNvSpPr txBox="1"/>
          <p:nvPr/>
        </p:nvSpPr>
        <p:spPr>
          <a:xfrm>
            <a:off x="194987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FCB57F0-99C7-47E7-B518-1C51A613E031}"/>
              </a:ext>
            </a:extLst>
          </p:cNvPr>
          <p:cNvSpPr txBox="1"/>
          <p:nvPr/>
        </p:nvSpPr>
        <p:spPr>
          <a:xfrm>
            <a:off x="159709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67BADA9D-6DB1-4889-A9FD-B7405A5481B5}"/>
              </a:ext>
            </a:extLst>
          </p:cNvPr>
          <p:cNvCxnSpPr/>
          <p:nvPr/>
        </p:nvCxnSpPr>
        <p:spPr>
          <a:xfrm>
            <a:off x="18659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95146D6-B7FF-4BA1-8639-E38BBE48D346}"/>
              </a:ext>
            </a:extLst>
          </p:cNvPr>
          <p:cNvGrpSpPr/>
          <p:nvPr/>
        </p:nvGrpSpPr>
        <p:grpSpPr>
          <a:xfrm>
            <a:off x="3642441" y="153033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FDAE8021-307E-4FCA-A3D3-98AB00ED5B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850AC8F-572F-4284-AA3F-B746E8F851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859088DF-355F-4F27-8A3F-89C8D94A1BC2}"/>
              </a:ext>
            </a:extLst>
          </p:cNvPr>
          <p:cNvGrpSpPr/>
          <p:nvPr/>
        </p:nvGrpSpPr>
        <p:grpSpPr>
          <a:xfrm>
            <a:off x="2291910" y="2177695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C212FFF5-ECFD-4462-8BC6-3075378118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3F0AE5F3-6828-4FE0-A0E4-0E4C55EA4B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EFCFE093-F4AB-4167-9A17-6066C66951F4}"/>
              </a:ext>
            </a:extLst>
          </p:cNvPr>
          <p:cNvGrpSpPr/>
          <p:nvPr/>
        </p:nvGrpSpPr>
        <p:grpSpPr>
          <a:xfrm>
            <a:off x="3499925" y="2177695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A3394B2B-CB06-402A-AEF7-A7422F50DF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DB3ED9ED-810D-452C-88F8-96A88BF03C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8051E913-2356-4B70-A6EC-CA99D988C414}"/>
              </a:ext>
            </a:extLst>
          </p:cNvPr>
          <p:cNvGrpSpPr/>
          <p:nvPr/>
        </p:nvGrpSpPr>
        <p:grpSpPr>
          <a:xfrm>
            <a:off x="1260065" y="6061798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DA40D718-DD22-4C62-A848-3AAC5BD50A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EC492219-C0B6-4046-943B-6875343447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394C77DE-E199-4ADF-A1E5-1A4CB576A34B}"/>
              </a:ext>
            </a:extLst>
          </p:cNvPr>
          <p:cNvGrpSpPr/>
          <p:nvPr/>
        </p:nvGrpSpPr>
        <p:grpSpPr>
          <a:xfrm>
            <a:off x="2384190" y="6061798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009E8CEE-A068-429E-8631-94DEBFB59A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42458E9D-12E8-4BA3-9478-B3EE907382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0BD82493-831A-4A67-A3A3-28B10A70F76D}"/>
              </a:ext>
            </a:extLst>
          </p:cNvPr>
          <p:cNvGrpSpPr/>
          <p:nvPr/>
        </p:nvGrpSpPr>
        <p:grpSpPr>
          <a:xfrm>
            <a:off x="4137489" y="6061798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9DDFF05D-6875-4B5D-AACC-AB5D40E20B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CFEF7218-21BA-4C11-B21C-CBBCCD3B11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0B84B5E-4606-4E69-8CE4-3BCD1040540A}"/>
              </a:ext>
            </a:extLst>
          </p:cNvPr>
          <p:cNvGrpSpPr/>
          <p:nvPr/>
        </p:nvGrpSpPr>
        <p:grpSpPr>
          <a:xfrm>
            <a:off x="5429393" y="5264844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E5E4A785-5A0E-4BF3-AE1A-400A3602C2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0EB16B65-AB9A-4238-B72E-59DD2503ED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EC9D459-AF38-4BFC-A657-6C1D54729CD2}"/>
              </a:ext>
            </a:extLst>
          </p:cNvPr>
          <p:cNvGrpSpPr/>
          <p:nvPr/>
        </p:nvGrpSpPr>
        <p:grpSpPr>
          <a:xfrm>
            <a:off x="7241415" y="4727949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FE7BBC7C-CDF0-4C0E-A36D-ED8B8C6B04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AC85E68E-8537-42E2-BA95-752B025A29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EBEB6A87-13C4-4D48-81A4-F699BDAAAFA5}"/>
              </a:ext>
            </a:extLst>
          </p:cNvPr>
          <p:cNvGrpSpPr/>
          <p:nvPr/>
        </p:nvGrpSpPr>
        <p:grpSpPr>
          <a:xfrm>
            <a:off x="8265188" y="2790092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625E3EE0-BD65-4A3A-9DF3-19C35D3503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66D95081-5EF0-498C-9E3C-13EE968369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7BC38871-C3E2-454A-8C84-449FD9924786}"/>
              </a:ext>
            </a:extLst>
          </p:cNvPr>
          <p:cNvGrpSpPr/>
          <p:nvPr/>
        </p:nvGrpSpPr>
        <p:grpSpPr>
          <a:xfrm>
            <a:off x="8265188" y="3276654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7F45591-C9E5-41A5-AE81-DC6A03794C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0B970E0D-8468-49B6-B0DB-9E34361E24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B857D088-7A92-45AA-90F2-E6AE1DF9995D}"/>
              </a:ext>
            </a:extLst>
          </p:cNvPr>
          <p:cNvGrpSpPr/>
          <p:nvPr/>
        </p:nvGrpSpPr>
        <p:grpSpPr>
          <a:xfrm>
            <a:off x="5681063" y="88837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886F98EC-83EE-45DC-923A-863C412579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BB563504-83C4-4E3E-8C44-4657E5D27A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66F9BACB-7D92-4CB6-8142-5D61C2A60B63}"/>
              </a:ext>
            </a:extLst>
          </p:cNvPr>
          <p:cNvGrpSpPr/>
          <p:nvPr/>
        </p:nvGrpSpPr>
        <p:grpSpPr>
          <a:xfrm>
            <a:off x="5681063" y="575399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293C76BA-0268-46A5-826F-19ED4BFDB0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CECE7D1-3281-47AF-AA95-7F8C127849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E3A4023E-4F8E-4258-BF84-F127F2CC797C}"/>
              </a:ext>
            </a:extLst>
          </p:cNvPr>
          <p:cNvGrpSpPr/>
          <p:nvPr/>
        </p:nvGrpSpPr>
        <p:grpSpPr>
          <a:xfrm>
            <a:off x="5278392" y="1129072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3B8EEAF5-289E-44FF-8421-AB3CE6D41B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1A2E9E20-8856-4E47-9E1D-8909C53F2B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1417DFA3-B8A3-4367-8F37-76190C8A61EB}"/>
              </a:ext>
            </a:extLst>
          </p:cNvPr>
          <p:cNvGrpSpPr/>
          <p:nvPr/>
        </p:nvGrpSpPr>
        <p:grpSpPr>
          <a:xfrm>
            <a:off x="4095286" y="3578657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F9C48FA2-0FF0-438E-8A63-F0B4CB9203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6E78E628-2BD8-421C-84AE-EC2DD15F02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A2BACB4F-AA6F-4E63-BB2F-40BED292F828}"/>
              </a:ext>
            </a:extLst>
          </p:cNvPr>
          <p:cNvGrpSpPr/>
          <p:nvPr/>
        </p:nvGrpSpPr>
        <p:grpSpPr>
          <a:xfrm>
            <a:off x="3331888" y="3578657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9FD28857-3B3B-4F29-BC9D-5264786381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3BF271A8-B31C-4490-B587-760F2C0169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24EE4903-1267-45AD-AEEB-500DE1F63A26}"/>
              </a:ext>
            </a:extLst>
          </p:cNvPr>
          <p:cNvGrpSpPr/>
          <p:nvPr/>
        </p:nvGrpSpPr>
        <p:grpSpPr>
          <a:xfrm>
            <a:off x="7686032" y="447528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EC4E338-6681-4CD0-9FDC-67F3817AFB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879CBF0E-86F0-4BEB-8C70-ECC69747BF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088B775B-217E-4A72-BF30-D093C9F5C8EF}"/>
              </a:ext>
            </a:extLst>
          </p:cNvPr>
          <p:cNvGrpSpPr/>
          <p:nvPr/>
        </p:nvGrpSpPr>
        <p:grpSpPr>
          <a:xfrm>
            <a:off x="7979646" y="929894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4C06C50D-E8CA-4DBF-BF44-0276A817A0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0A5DD787-C8D3-4AF9-AC3C-A8B0567418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770EAEF3-0D54-4E0C-AAA6-59BC78A2831C}"/>
              </a:ext>
            </a:extLst>
          </p:cNvPr>
          <p:cNvGrpSpPr/>
          <p:nvPr/>
        </p:nvGrpSpPr>
        <p:grpSpPr>
          <a:xfrm>
            <a:off x="7216248" y="929894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52E3E85-F9B5-45D7-867F-069D93015F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3809BC6C-2DCF-41B1-AD9B-2E3E61A559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6DEAEAB7-6F76-4B3F-B392-8CA9865CA1AB}"/>
              </a:ext>
            </a:extLst>
          </p:cNvPr>
          <p:cNvGrpSpPr/>
          <p:nvPr/>
        </p:nvGrpSpPr>
        <p:grpSpPr>
          <a:xfrm>
            <a:off x="6998134" y="1395449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7FB0224A-1BE6-42D6-BF66-C5ACA7C82B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EB08422D-03A8-467A-AC77-A2FDEE466F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3EAEA24-1EF8-401B-9C92-971EEA028359}"/>
              </a:ext>
            </a:extLst>
          </p:cNvPr>
          <p:cNvGrpSpPr/>
          <p:nvPr/>
        </p:nvGrpSpPr>
        <p:grpSpPr>
          <a:xfrm>
            <a:off x="6234736" y="1395449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08E1B55A-5D26-44A3-8F7D-9EEEC39988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FBADE502-B850-4B14-A301-E359772DCB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C59C5795-586D-47E6-BEA7-DFC96697C0D0}"/>
              </a:ext>
            </a:extLst>
          </p:cNvPr>
          <p:cNvGrpSpPr/>
          <p:nvPr/>
        </p:nvGrpSpPr>
        <p:grpSpPr>
          <a:xfrm>
            <a:off x="6134068" y="4175381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BD78CC1D-13CA-4FCB-88CB-C18827C737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107F4D6C-5255-4538-8401-B0D68DE9D0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F42F23B7-1B57-4137-A316-977CBF2C50AE}"/>
              </a:ext>
            </a:extLst>
          </p:cNvPr>
          <p:cNvGrpSpPr/>
          <p:nvPr/>
        </p:nvGrpSpPr>
        <p:grpSpPr>
          <a:xfrm>
            <a:off x="5370670" y="4175381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D8A64BD6-B9A1-4FBB-8E1E-0F225BA6DD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46A7E8C9-26E4-4244-BB81-00B101B8E2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18ECE39-C44C-4B20-802C-9702B1E66674}"/>
              </a:ext>
            </a:extLst>
          </p:cNvPr>
          <p:cNvGrpSpPr/>
          <p:nvPr/>
        </p:nvGrpSpPr>
        <p:grpSpPr>
          <a:xfrm>
            <a:off x="6201180" y="1865267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4F815531-4555-462E-B92C-A37FD4D3F3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5FCC5773-8FEC-4D00-AFF6-4946AB8908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D8882F3-7C70-4992-A3AE-9437F97B5335}"/>
              </a:ext>
            </a:extLst>
          </p:cNvPr>
          <p:cNvGrpSpPr/>
          <p:nvPr/>
        </p:nvGrpSpPr>
        <p:grpSpPr>
          <a:xfrm>
            <a:off x="5437782" y="1865267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BA190123-A1A1-4C1A-B579-41BD6E33CA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24D65385-C932-4A94-94C2-BC79356B46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79843017-0A3D-45F0-B7BD-D1126AAA99F8}"/>
              </a:ext>
            </a:extLst>
          </p:cNvPr>
          <p:cNvGrpSpPr/>
          <p:nvPr/>
        </p:nvGrpSpPr>
        <p:grpSpPr>
          <a:xfrm>
            <a:off x="7761532" y="1395449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746202DD-269A-4D56-8258-937DBAF800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A36F4ECA-E5EA-4C29-9D74-4A555F74A4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8B65B0A7-89A9-4D6E-B090-44E274D89AB3}"/>
              </a:ext>
            </a:extLst>
          </p:cNvPr>
          <p:cNvGrpSpPr/>
          <p:nvPr/>
        </p:nvGrpSpPr>
        <p:grpSpPr>
          <a:xfrm>
            <a:off x="5973692" y="3705598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D4EF1F0B-B005-43CA-9E3A-ABA20B29B1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741D6361-18FB-4B6D-9240-F02F8DFC07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B5C3B346-9DD5-474C-AE32-E3BFE3C90A45}"/>
              </a:ext>
            </a:extLst>
          </p:cNvPr>
          <p:cNvGrpSpPr/>
          <p:nvPr/>
        </p:nvGrpSpPr>
        <p:grpSpPr>
          <a:xfrm>
            <a:off x="5210294" y="3705598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F108B928-2004-41D7-A4A4-5B644B4CC6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4E003352-30FD-4267-ACDC-2E0F883A1E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2233E7FE-7A95-49C7-842B-ED9AE105972A}"/>
              </a:ext>
            </a:extLst>
          </p:cNvPr>
          <p:cNvGrpSpPr/>
          <p:nvPr/>
        </p:nvGrpSpPr>
        <p:grpSpPr>
          <a:xfrm>
            <a:off x="6720311" y="3705598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1B0BAEE-95DC-4A2E-9AFC-6854ED49BE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72B364FA-4FB3-46CE-835A-186CBD1274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6D1E58C2-BDBE-482D-AE89-87ABA86E0296}"/>
              </a:ext>
            </a:extLst>
          </p:cNvPr>
          <p:cNvGrpSpPr/>
          <p:nvPr/>
        </p:nvGrpSpPr>
        <p:grpSpPr>
          <a:xfrm>
            <a:off x="5973692" y="3244203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7C44B70F-A9BA-455F-BDAA-A57B8522D6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2E94461E-48F3-4CEA-9B0C-4132A9CBFD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35749D2A-4C58-4D44-82CC-80C15DE67935}"/>
              </a:ext>
            </a:extLst>
          </p:cNvPr>
          <p:cNvGrpSpPr/>
          <p:nvPr/>
        </p:nvGrpSpPr>
        <p:grpSpPr>
          <a:xfrm>
            <a:off x="5210294" y="3244203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A3C6CF71-35BC-487A-8519-00F94F0FB8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CB23BC4D-A2FA-40EE-8FBD-0AA213616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4F0167B5-24AF-4518-9C4D-6CC1A6FCE3D1}"/>
              </a:ext>
            </a:extLst>
          </p:cNvPr>
          <p:cNvGrpSpPr/>
          <p:nvPr/>
        </p:nvGrpSpPr>
        <p:grpSpPr>
          <a:xfrm>
            <a:off x="6720311" y="3244203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463D01C2-5BAE-47AA-989C-B123FFDD0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C48CDCC4-7671-4167-B858-61E39E4FE6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21EE7DEA-D684-475A-9B68-7690257B4B94}"/>
              </a:ext>
            </a:extLst>
          </p:cNvPr>
          <p:cNvGrpSpPr/>
          <p:nvPr/>
        </p:nvGrpSpPr>
        <p:grpSpPr>
          <a:xfrm>
            <a:off x="5629743" y="2327767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F41ACA2D-9AB9-47D4-9F70-EEA47A71AA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783367D3-CD58-41B1-8A7B-67201EDE17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37646495-2A8B-4D52-B6BA-0EA3DAC6C8D7}"/>
              </a:ext>
            </a:extLst>
          </p:cNvPr>
          <p:cNvGrpSpPr/>
          <p:nvPr/>
        </p:nvGrpSpPr>
        <p:grpSpPr>
          <a:xfrm>
            <a:off x="4866345" y="2327767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AEBFA3DE-8B75-43D1-B095-55D9ED36B2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CE749538-AFE3-41A5-9154-E7B8051E2E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584336BA-E990-4F13-AD01-2085E11ACBB7}"/>
              </a:ext>
            </a:extLst>
          </p:cNvPr>
          <p:cNvGrpSpPr/>
          <p:nvPr/>
        </p:nvGrpSpPr>
        <p:grpSpPr>
          <a:xfrm>
            <a:off x="6669977" y="2327767"/>
            <a:ext cx="720000" cy="430244"/>
            <a:chOff x="6555416" y="4900731"/>
            <a:chExt cx="720000" cy="378515"/>
          </a:xfrm>
        </p:grpSpPr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E1043284-ED20-4092-BF12-A2038F54DD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D86032E7-B593-40BC-B4E7-F043E91AF6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D7342853-62F7-4EB1-ACAB-BF3B306B5D8A}"/>
              </a:ext>
            </a:extLst>
          </p:cNvPr>
          <p:cNvGrpSpPr/>
          <p:nvPr/>
        </p:nvGrpSpPr>
        <p:grpSpPr>
          <a:xfrm>
            <a:off x="6955202" y="1857984"/>
            <a:ext cx="720000" cy="430244"/>
            <a:chOff x="6555416" y="4900731"/>
            <a:chExt cx="720000" cy="378515"/>
          </a:xfrm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12A20AD3-68DF-4D60-B1B2-8285B53C18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BF829A9B-D344-49CC-9F63-0AB728C577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8CF8ABC-85E0-4EC2-A5EA-5B46AE640236}"/>
              </a:ext>
            </a:extLst>
          </p:cNvPr>
          <p:cNvGrpSpPr/>
          <p:nvPr/>
        </p:nvGrpSpPr>
        <p:grpSpPr>
          <a:xfrm>
            <a:off x="7433375" y="2327767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951C2C60-6B88-443D-8A79-B5C67BA49F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A8F1457F-33F9-4279-81B7-069D2B46A2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B030B4D2-33A8-4624-829A-80B9CDE986C4}"/>
              </a:ext>
            </a:extLst>
          </p:cNvPr>
          <p:cNvGrpSpPr/>
          <p:nvPr/>
        </p:nvGrpSpPr>
        <p:grpSpPr>
          <a:xfrm>
            <a:off x="4681787" y="1866372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70D4338D-7D7F-4E98-91FE-2A90D4942E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404E6799-22CF-47F5-B5DA-3383DE230F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F744DCC2-388E-4681-A20A-3243B58151E8}"/>
              </a:ext>
            </a:extLst>
          </p:cNvPr>
          <p:cNvGrpSpPr/>
          <p:nvPr/>
        </p:nvGrpSpPr>
        <p:grpSpPr>
          <a:xfrm>
            <a:off x="5503908" y="2789162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8144FD14-03D1-4F75-9F1C-C367620278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EEFD16B2-A96A-4C5F-825B-DE2602FBB2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93FF4105-E8D6-4579-9F37-196951BFB286}"/>
              </a:ext>
            </a:extLst>
          </p:cNvPr>
          <p:cNvGrpSpPr/>
          <p:nvPr/>
        </p:nvGrpSpPr>
        <p:grpSpPr>
          <a:xfrm>
            <a:off x="4740510" y="2789162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C535C958-7414-438A-BBB0-66A3A4F4AA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0A5DDAF8-39F0-43D0-8D5B-5278CB99B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B6AA75C0-B3B2-4BD1-BD9B-E7ED04C276C3}"/>
              </a:ext>
            </a:extLst>
          </p:cNvPr>
          <p:cNvGrpSpPr/>
          <p:nvPr/>
        </p:nvGrpSpPr>
        <p:grpSpPr>
          <a:xfrm>
            <a:off x="6544142" y="2789162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2D4DB316-6C2F-4001-B1B9-494D8BF5DC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0785A436-0AA5-4682-A7C7-C82BA63FDA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248CE7B7-4BB3-4A40-8A17-78CC599272ED}"/>
              </a:ext>
            </a:extLst>
          </p:cNvPr>
          <p:cNvGrpSpPr/>
          <p:nvPr/>
        </p:nvGrpSpPr>
        <p:grpSpPr>
          <a:xfrm>
            <a:off x="7307540" y="2789162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C3804548-9B47-42DE-A6AD-09ED1DC788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536B630C-528F-47D1-B67E-D904F57AB8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48" name="Group 1112"/>
          <p:cNvGrpSpPr>
            <a:grpSpLocks/>
          </p:cNvGrpSpPr>
          <p:nvPr/>
        </p:nvGrpSpPr>
        <p:grpSpPr bwMode="auto">
          <a:xfrm>
            <a:off x="1030742" y="86179"/>
            <a:ext cx="7265080" cy="6685643"/>
            <a:chOff x="573" y="76"/>
            <a:chExt cx="6407" cy="5896"/>
          </a:xfrm>
        </p:grpSpPr>
        <p:sp>
          <p:nvSpPr>
            <p:cNvPr id="12183" name="Rectangle 919"/>
            <p:cNvSpPr>
              <a:spLocks noChangeArrowheads="1"/>
            </p:cNvSpPr>
            <p:nvPr/>
          </p:nvSpPr>
          <p:spPr bwMode="auto">
            <a:xfrm>
              <a:off x="4145" y="2911"/>
              <a:ext cx="57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Rectangle 920"/>
            <p:cNvSpPr>
              <a:spLocks noChangeArrowheads="1"/>
            </p:cNvSpPr>
            <p:nvPr/>
          </p:nvSpPr>
          <p:spPr bwMode="auto">
            <a:xfrm>
              <a:off x="3522" y="2911"/>
              <a:ext cx="56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Rectangle 921"/>
            <p:cNvSpPr>
              <a:spLocks noChangeArrowheads="1"/>
            </p:cNvSpPr>
            <p:nvPr/>
          </p:nvSpPr>
          <p:spPr bwMode="auto">
            <a:xfrm>
              <a:off x="3522" y="3024"/>
              <a:ext cx="56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862" y="2854"/>
              <a:ext cx="113" cy="340"/>
            </a:xfrm>
            <a:custGeom>
              <a:avLst/>
              <a:gdLst>
                <a:gd name="T0" fmla="*/ 0 w 113"/>
                <a:gd name="T1" fmla="*/ 340 h 340"/>
                <a:gd name="T2" fmla="*/ 0 w 113"/>
                <a:gd name="T3" fmla="*/ 57 h 340"/>
                <a:gd name="T4" fmla="*/ 57 w 113"/>
                <a:gd name="T5" fmla="*/ 57 h 340"/>
                <a:gd name="T6" fmla="*/ 57 w 113"/>
                <a:gd name="T7" fmla="*/ 0 h 340"/>
                <a:gd name="T8" fmla="*/ 113 w 113"/>
                <a:gd name="T9" fmla="*/ 0 h 340"/>
                <a:gd name="T10" fmla="*/ 113 w 113"/>
                <a:gd name="T11" fmla="*/ 170 h 340"/>
                <a:gd name="T12" fmla="*/ 57 w 113"/>
                <a:gd name="T13" fmla="*/ 170 h 340"/>
                <a:gd name="T14" fmla="*/ 57 w 113"/>
                <a:gd name="T15" fmla="*/ 340 h 340"/>
                <a:gd name="T16" fmla="*/ 0 w 113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40">
                  <a:moveTo>
                    <a:pt x="0" y="34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3692" y="2797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6 w 170"/>
                <a:gd name="T3" fmla="*/ 0 h 170"/>
                <a:gd name="T4" fmla="*/ 56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6 w 170"/>
                <a:gd name="T11" fmla="*/ 114 h 170"/>
                <a:gd name="T12" fmla="*/ 56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635" y="296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113 w 113"/>
                <a:gd name="T3" fmla="*/ 0 h 170"/>
                <a:gd name="T4" fmla="*/ 113 w 113"/>
                <a:gd name="T5" fmla="*/ 170 h 170"/>
                <a:gd name="T6" fmla="*/ 57 w 113"/>
                <a:gd name="T7" fmla="*/ 170 h 170"/>
                <a:gd name="T8" fmla="*/ 57 w 113"/>
                <a:gd name="T9" fmla="*/ 57 h 170"/>
                <a:gd name="T10" fmla="*/ 0 w 113"/>
                <a:gd name="T11" fmla="*/ 57 h 170"/>
                <a:gd name="T12" fmla="*/ 0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Rectangle 925"/>
            <p:cNvSpPr>
              <a:spLocks noChangeArrowheads="1"/>
            </p:cNvSpPr>
            <p:nvPr/>
          </p:nvSpPr>
          <p:spPr bwMode="auto">
            <a:xfrm>
              <a:off x="5450" y="3081"/>
              <a:ext cx="56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Rectangle 926"/>
            <p:cNvSpPr>
              <a:spLocks noChangeArrowheads="1"/>
            </p:cNvSpPr>
            <p:nvPr/>
          </p:nvSpPr>
          <p:spPr bwMode="auto">
            <a:xfrm>
              <a:off x="5563" y="2740"/>
              <a:ext cx="56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Rectangle 927"/>
            <p:cNvSpPr>
              <a:spLocks noChangeArrowheads="1"/>
            </p:cNvSpPr>
            <p:nvPr/>
          </p:nvSpPr>
          <p:spPr bwMode="auto">
            <a:xfrm>
              <a:off x="6697" y="2967"/>
              <a:ext cx="57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Rectangle 928"/>
            <p:cNvSpPr>
              <a:spLocks noChangeArrowheads="1"/>
            </p:cNvSpPr>
            <p:nvPr/>
          </p:nvSpPr>
          <p:spPr bwMode="auto">
            <a:xfrm>
              <a:off x="6754" y="2911"/>
              <a:ext cx="57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Rectangle 929"/>
            <p:cNvSpPr>
              <a:spLocks noChangeArrowheads="1"/>
            </p:cNvSpPr>
            <p:nvPr/>
          </p:nvSpPr>
          <p:spPr bwMode="auto">
            <a:xfrm>
              <a:off x="5620" y="2570"/>
              <a:ext cx="56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620" y="2287"/>
              <a:ext cx="170" cy="227"/>
            </a:xfrm>
            <a:custGeom>
              <a:avLst/>
              <a:gdLst>
                <a:gd name="T0" fmla="*/ 0 w 170"/>
                <a:gd name="T1" fmla="*/ 227 h 227"/>
                <a:gd name="T2" fmla="*/ 113 w 170"/>
                <a:gd name="T3" fmla="*/ 227 h 227"/>
                <a:gd name="T4" fmla="*/ 113 w 170"/>
                <a:gd name="T5" fmla="*/ 170 h 227"/>
                <a:gd name="T6" fmla="*/ 170 w 170"/>
                <a:gd name="T7" fmla="*/ 170 h 227"/>
                <a:gd name="T8" fmla="*/ 170 w 170"/>
                <a:gd name="T9" fmla="*/ 0 h 227"/>
                <a:gd name="T10" fmla="*/ 113 w 170"/>
                <a:gd name="T11" fmla="*/ 0 h 227"/>
                <a:gd name="T12" fmla="*/ 113 w 170"/>
                <a:gd name="T13" fmla="*/ 113 h 227"/>
                <a:gd name="T14" fmla="*/ 56 w 170"/>
                <a:gd name="T15" fmla="*/ 113 h 227"/>
                <a:gd name="T16" fmla="*/ 56 w 170"/>
                <a:gd name="T17" fmla="*/ 170 h 227"/>
                <a:gd name="T18" fmla="*/ 0 w 170"/>
                <a:gd name="T19" fmla="*/ 170 h 227"/>
                <a:gd name="T20" fmla="*/ 0 w 170"/>
                <a:gd name="T21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7">
                  <a:moveTo>
                    <a:pt x="0" y="227"/>
                  </a:move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5053" y="1210"/>
              <a:ext cx="226" cy="113"/>
            </a:xfrm>
            <a:custGeom>
              <a:avLst/>
              <a:gdLst>
                <a:gd name="T0" fmla="*/ 170 w 226"/>
                <a:gd name="T1" fmla="*/ 0 h 113"/>
                <a:gd name="T2" fmla="*/ 0 w 226"/>
                <a:gd name="T3" fmla="*/ 0 h 113"/>
                <a:gd name="T4" fmla="*/ 0 w 226"/>
                <a:gd name="T5" fmla="*/ 113 h 113"/>
                <a:gd name="T6" fmla="*/ 226 w 226"/>
                <a:gd name="T7" fmla="*/ 113 h 113"/>
                <a:gd name="T8" fmla="*/ 226 w 226"/>
                <a:gd name="T9" fmla="*/ 56 h 113"/>
                <a:gd name="T10" fmla="*/ 170 w 226"/>
                <a:gd name="T11" fmla="*/ 56 h 113"/>
                <a:gd name="T12" fmla="*/ 17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506" y="529"/>
              <a:ext cx="170" cy="114"/>
            </a:xfrm>
            <a:custGeom>
              <a:avLst/>
              <a:gdLst>
                <a:gd name="T0" fmla="*/ 170 w 170"/>
                <a:gd name="T1" fmla="*/ 0 h 114"/>
                <a:gd name="T2" fmla="*/ 0 w 170"/>
                <a:gd name="T3" fmla="*/ 0 h 114"/>
                <a:gd name="T4" fmla="*/ 0 w 170"/>
                <a:gd name="T5" fmla="*/ 114 h 114"/>
                <a:gd name="T6" fmla="*/ 114 w 170"/>
                <a:gd name="T7" fmla="*/ 114 h 114"/>
                <a:gd name="T8" fmla="*/ 114 w 170"/>
                <a:gd name="T9" fmla="*/ 57 h 114"/>
                <a:gd name="T10" fmla="*/ 170 w 170"/>
                <a:gd name="T11" fmla="*/ 57 h 114"/>
                <a:gd name="T12" fmla="*/ 170 w 170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170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Rectangle 933"/>
            <p:cNvSpPr>
              <a:spLocks noChangeArrowheads="1"/>
            </p:cNvSpPr>
            <p:nvPr/>
          </p:nvSpPr>
          <p:spPr bwMode="auto">
            <a:xfrm>
              <a:off x="5506" y="699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Rectangle 934"/>
            <p:cNvSpPr>
              <a:spLocks noChangeArrowheads="1"/>
            </p:cNvSpPr>
            <p:nvPr/>
          </p:nvSpPr>
          <p:spPr bwMode="auto">
            <a:xfrm>
              <a:off x="5620" y="416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506" y="76"/>
              <a:ext cx="340" cy="340"/>
            </a:xfrm>
            <a:custGeom>
              <a:avLst/>
              <a:gdLst>
                <a:gd name="T0" fmla="*/ 0 w 340"/>
                <a:gd name="T1" fmla="*/ 283 h 340"/>
                <a:gd name="T2" fmla="*/ 57 w 340"/>
                <a:gd name="T3" fmla="*/ 283 h 340"/>
                <a:gd name="T4" fmla="*/ 57 w 340"/>
                <a:gd name="T5" fmla="*/ 170 h 340"/>
                <a:gd name="T6" fmla="*/ 114 w 340"/>
                <a:gd name="T7" fmla="*/ 170 h 340"/>
                <a:gd name="T8" fmla="*/ 114 w 340"/>
                <a:gd name="T9" fmla="*/ 113 h 340"/>
                <a:gd name="T10" fmla="*/ 170 w 340"/>
                <a:gd name="T11" fmla="*/ 113 h 340"/>
                <a:gd name="T12" fmla="*/ 170 w 340"/>
                <a:gd name="T13" fmla="*/ 56 h 340"/>
                <a:gd name="T14" fmla="*/ 227 w 340"/>
                <a:gd name="T15" fmla="*/ 56 h 340"/>
                <a:gd name="T16" fmla="*/ 227 w 340"/>
                <a:gd name="T17" fmla="*/ 0 h 340"/>
                <a:gd name="T18" fmla="*/ 340 w 340"/>
                <a:gd name="T19" fmla="*/ 0 h 340"/>
                <a:gd name="T20" fmla="*/ 340 w 340"/>
                <a:gd name="T21" fmla="*/ 56 h 340"/>
                <a:gd name="T22" fmla="*/ 284 w 340"/>
                <a:gd name="T23" fmla="*/ 56 h 340"/>
                <a:gd name="T24" fmla="*/ 284 w 340"/>
                <a:gd name="T25" fmla="*/ 170 h 340"/>
                <a:gd name="T26" fmla="*/ 170 w 340"/>
                <a:gd name="T27" fmla="*/ 170 h 340"/>
                <a:gd name="T28" fmla="*/ 170 w 340"/>
                <a:gd name="T29" fmla="*/ 226 h 340"/>
                <a:gd name="T30" fmla="*/ 114 w 340"/>
                <a:gd name="T31" fmla="*/ 226 h 340"/>
                <a:gd name="T32" fmla="*/ 114 w 340"/>
                <a:gd name="T33" fmla="*/ 340 h 340"/>
                <a:gd name="T34" fmla="*/ 0 w 340"/>
                <a:gd name="T35" fmla="*/ 340 h 340"/>
                <a:gd name="T36" fmla="*/ 0 w 340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0" y="283"/>
                  </a:move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6187" y="813"/>
              <a:ext cx="510" cy="623"/>
            </a:xfrm>
            <a:custGeom>
              <a:avLst/>
              <a:gdLst>
                <a:gd name="T0" fmla="*/ 0 w 510"/>
                <a:gd name="T1" fmla="*/ 453 h 623"/>
                <a:gd name="T2" fmla="*/ 0 w 510"/>
                <a:gd name="T3" fmla="*/ 397 h 623"/>
                <a:gd name="T4" fmla="*/ 113 w 510"/>
                <a:gd name="T5" fmla="*/ 397 h 623"/>
                <a:gd name="T6" fmla="*/ 113 w 510"/>
                <a:gd name="T7" fmla="*/ 340 h 623"/>
                <a:gd name="T8" fmla="*/ 170 w 510"/>
                <a:gd name="T9" fmla="*/ 340 h 623"/>
                <a:gd name="T10" fmla="*/ 170 w 510"/>
                <a:gd name="T11" fmla="*/ 283 h 623"/>
                <a:gd name="T12" fmla="*/ 226 w 510"/>
                <a:gd name="T13" fmla="*/ 283 h 623"/>
                <a:gd name="T14" fmla="*/ 226 w 510"/>
                <a:gd name="T15" fmla="*/ 226 h 623"/>
                <a:gd name="T16" fmla="*/ 226 w 510"/>
                <a:gd name="T17" fmla="*/ 170 h 623"/>
                <a:gd name="T18" fmla="*/ 283 w 510"/>
                <a:gd name="T19" fmla="*/ 170 h 623"/>
                <a:gd name="T20" fmla="*/ 283 w 510"/>
                <a:gd name="T21" fmla="*/ 0 h 623"/>
                <a:gd name="T22" fmla="*/ 397 w 510"/>
                <a:gd name="T23" fmla="*/ 0 h 623"/>
                <a:gd name="T24" fmla="*/ 397 w 510"/>
                <a:gd name="T25" fmla="*/ 56 h 623"/>
                <a:gd name="T26" fmla="*/ 453 w 510"/>
                <a:gd name="T27" fmla="*/ 56 h 623"/>
                <a:gd name="T28" fmla="*/ 453 w 510"/>
                <a:gd name="T29" fmla="*/ 113 h 623"/>
                <a:gd name="T30" fmla="*/ 510 w 510"/>
                <a:gd name="T31" fmla="*/ 113 h 623"/>
                <a:gd name="T32" fmla="*/ 510 w 510"/>
                <a:gd name="T33" fmla="*/ 453 h 623"/>
                <a:gd name="T34" fmla="*/ 453 w 510"/>
                <a:gd name="T35" fmla="*/ 453 h 623"/>
                <a:gd name="T36" fmla="*/ 453 w 510"/>
                <a:gd name="T37" fmla="*/ 567 h 623"/>
                <a:gd name="T38" fmla="*/ 397 w 510"/>
                <a:gd name="T39" fmla="*/ 567 h 623"/>
                <a:gd name="T40" fmla="*/ 397 w 510"/>
                <a:gd name="T41" fmla="*/ 623 h 623"/>
                <a:gd name="T42" fmla="*/ 283 w 510"/>
                <a:gd name="T43" fmla="*/ 623 h 623"/>
                <a:gd name="T44" fmla="*/ 283 w 510"/>
                <a:gd name="T45" fmla="*/ 510 h 623"/>
                <a:gd name="T46" fmla="*/ 226 w 510"/>
                <a:gd name="T47" fmla="*/ 510 h 623"/>
                <a:gd name="T48" fmla="*/ 226 w 510"/>
                <a:gd name="T49" fmla="*/ 567 h 623"/>
                <a:gd name="T50" fmla="*/ 113 w 510"/>
                <a:gd name="T51" fmla="*/ 567 h 623"/>
                <a:gd name="T52" fmla="*/ 113 w 510"/>
                <a:gd name="T53" fmla="*/ 510 h 623"/>
                <a:gd name="T54" fmla="*/ 56 w 510"/>
                <a:gd name="T55" fmla="*/ 510 h 623"/>
                <a:gd name="T56" fmla="*/ 56 w 510"/>
                <a:gd name="T57" fmla="*/ 453 h 623"/>
                <a:gd name="T58" fmla="*/ 0 w 510"/>
                <a:gd name="T59" fmla="*/ 45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0" h="623">
                  <a:moveTo>
                    <a:pt x="0" y="453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6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6073" y="1323"/>
              <a:ext cx="511" cy="397"/>
            </a:xfrm>
            <a:custGeom>
              <a:avLst/>
              <a:gdLst>
                <a:gd name="T0" fmla="*/ 284 w 511"/>
                <a:gd name="T1" fmla="*/ 57 h 397"/>
                <a:gd name="T2" fmla="*/ 284 w 511"/>
                <a:gd name="T3" fmla="*/ 113 h 397"/>
                <a:gd name="T4" fmla="*/ 227 w 511"/>
                <a:gd name="T5" fmla="*/ 113 h 397"/>
                <a:gd name="T6" fmla="*/ 227 w 511"/>
                <a:gd name="T7" fmla="*/ 170 h 397"/>
                <a:gd name="T8" fmla="*/ 170 w 511"/>
                <a:gd name="T9" fmla="*/ 170 h 397"/>
                <a:gd name="T10" fmla="*/ 170 w 511"/>
                <a:gd name="T11" fmla="*/ 227 h 397"/>
                <a:gd name="T12" fmla="*/ 0 w 511"/>
                <a:gd name="T13" fmla="*/ 227 h 397"/>
                <a:gd name="T14" fmla="*/ 0 w 511"/>
                <a:gd name="T15" fmla="*/ 397 h 397"/>
                <a:gd name="T16" fmla="*/ 57 w 511"/>
                <a:gd name="T17" fmla="*/ 397 h 397"/>
                <a:gd name="T18" fmla="*/ 57 w 511"/>
                <a:gd name="T19" fmla="*/ 340 h 397"/>
                <a:gd name="T20" fmla="*/ 170 w 511"/>
                <a:gd name="T21" fmla="*/ 340 h 397"/>
                <a:gd name="T22" fmla="*/ 170 w 511"/>
                <a:gd name="T23" fmla="*/ 283 h 397"/>
                <a:gd name="T24" fmla="*/ 397 w 511"/>
                <a:gd name="T25" fmla="*/ 283 h 397"/>
                <a:gd name="T26" fmla="*/ 397 w 511"/>
                <a:gd name="T27" fmla="*/ 227 h 397"/>
                <a:gd name="T28" fmla="*/ 454 w 511"/>
                <a:gd name="T29" fmla="*/ 227 h 397"/>
                <a:gd name="T30" fmla="*/ 454 w 511"/>
                <a:gd name="T31" fmla="*/ 170 h 397"/>
                <a:gd name="T32" fmla="*/ 511 w 511"/>
                <a:gd name="T33" fmla="*/ 170 h 397"/>
                <a:gd name="T34" fmla="*/ 511 w 511"/>
                <a:gd name="T35" fmla="*/ 113 h 397"/>
                <a:gd name="T36" fmla="*/ 397 w 511"/>
                <a:gd name="T37" fmla="*/ 113 h 397"/>
                <a:gd name="T38" fmla="*/ 397 w 511"/>
                <a:gd name="T39" fmla="*/ 0 h 397"/>
                <a:gd name="T40" fmla="*/ 340 w 511"/>
                <a:gd name="T41" fmla="*/ 0 h 397"/>
                <a:gd name="T42" fmla="*/ 340 w 511"/>
                <a:gd name="T43" fmla="*/ 57 h 397"/>
                <a:gd name="T44" fmla="*/ 284 w 511"/>
                <a:gd name="T4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284" y="57"/>
                  </a:move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6017" y="1323"/>
              <a:ext cx="340" cy="283"/>
            </a:xfrm>
            <a:custGeom>
              <a:avLst/>
              <a:gdLst>
                <a:gd name="T0" fmla="*/ 283 w 340"/>
                <a:gd name="T1" fmla="*/ 0 h 283"/>
                <a:gd name="T2" fmla="*/ 56 w 340"/>
                <a:gd name="T3" fmla="*/ 0 h 283"/>
                <a:gd name="T4" fmla="*/ 56 w 340"/>
                <a:gd name="T5" fmla="*/ 170 h 283"/>
                <a:gd name="T6" fmla="*/ 0 w 340"/>
                <a:gd name="T7" fmla="*/ 170 h 283"/>
                <a:gd name="T8" fmla="*/ 0 w 340"/>
                <a:gd name="T9" fmla="*/ 283 h 283"/>
                <a:gd name="T10" fmla="*/ 56 w 340"/>
                <a:gd name="T11" fmla="*/ 283 h 283"/>
                <a:gd name="T12" fmla="*/ 56 w 340"/>
                <a:gd name="T13" fmla="*/ 227 h 283"/>
                <a:gd name="T14" fmla="*/ 226 w 340"/>
                <a:gd name="T15" fmla="*/ 227 h 283"/>
                <a:gd name="T16" fmla="*/ 226 w 340"/>
                <a:gd name="T17" fmla="*/ 170 h 283"/>
                <a:gd name="T18" fmla="*/ 283 w 340"/>
                <a:gd name="T19" fmla="*/ 170 h 283"/>
                <a:gd name="T20" fmla="*/ 283 w 340"/>
                <a:gd name="T21" fmla="*/ 113 h 283"/>
                <a:gd name="T22" fmla="*/ 340 w 340"/>
                <a:gd name="T23" fmla="*/ 113 h 283"/>
                <a:gd name="T24" fmla="*/ 340 w 340"/>
                <a:gd name="T25" fmla="*/ 57 h 283"/>
                <a:gd name="T26" fmla="*/ 283 w 340"/>
                <a:gd name="T27" fmla="*/ 57 h 283"/>
                <a:gd name="T28" fmla="*/ 283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283" y="0"/>
                  </a:move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Rectangle 939"/>
            <p:cNvSpPr>
              <a:spLocks noChangeArrowheads="1"/>
            </p:cNvSpPr>
            <p:nvPr/>
          </p:nvSpPr>
          <p:spPr bwMode="auto">
            <a:xfrm>
              <a:off x="5790" y="1323"/>
              <a:ext cx="56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Rectangle 940"/>
            <p:cNvSpPr>
              <a:spLocks noChangeArrowheads="1"/>
            </p:cNvSpPr>
            <p:nvPr/>
          </p:nvSpPr>
          <p:spPr bwMode="auto">
            <a:xfrm>
              <a:off x="6300" y="3591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Rectangle 941"/>
            <p:cNvSpPr>
              <a:spLocks noChangeArrowheads="1"/>
            </p:cNvSpPr>
            <p:nvPr/>
          </p:nvSpPr>
          <p:spPr bwMode="auto">
            <a:xfrm>
              <a:off x="6300" y="4271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6017" y="3818"/>
              <a:ext cx="283" cy="227"/>
            </a:xfrm>
            <a:custGeom>
              <a:avLst/>
              <a:gdLst>
                <a:gd name="T0" fmla="*/ 170 w 283"/>
                <a:gd name="T1" fmla="*/ 0 h 227"/>
                <a:gd name="T2" fmla="*/ 56 w 283"/>
                <a:gd name="T3" fmla="*/ 0 h 227"/>
                <a:gd name="T4" fmla="*/ 56 w 283"/>
                <a:gd name="T5" fmla="*/ 113 h 227"/>
                <a:gd name="T6" fmla="*/ 0 w 283"/>
                <a:gd name="T7" fmla="*/ 113 h 227"/>
                <a:gd name="T8" fmla="*/ 0 w 283"/>
                <a:gd name="T9" fmla="*/ 227 h 227"/>
                <a:gd name="T10" fmla="*/ 283 w 283"/>
                <a:gd name="T11" fmla="*/ 227 h 227"/>
                <a:gd name="T12" fmla="*/ 283 w 283"/>
                <a:gd name="T13" fmla="*/ 113 h 227"/>
                <a:gd name="T14" fmla="*/ 226 w 283"/>
                <a:gd name="T15" fmla="*/ 113 h 227"/>
                <a:gd name="T16" fmla="*/ 226 w 283"/>
                <a:gd name="T17" fmla="*/ 57 h 227"/>
                <a:gd name="T18" fmla="*/ 170 w 283"/>
                <a:gd name="T19" fmla="*/ 57 h 227"/>
                <a:gd name="T20" fmla="*/ 17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170" y="0"/>
                  </a:move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6357" y="3704"/>
              <a:ext cx="623" cy="624"/>
            </a:xfrm>
            <a:custGeom>
              <a:avLst/>
              <a:gdLst>
                <a:gd name="T0" fmla="*/ 56 w 623"/>
                <a:gd name="T1" fmla="*/ 0 h 624"/>
                <a:gd name="T2" fmla="*/ 56 w 623"/>
                <a:gd name="T3" fmla="*/ 114 h 624"/>
                <a:gd name="T4" fmla="*/ 113 w 623"/>
                <a:gd name="T5" fmla="*/ 114 h 624"/>
                <a:gd name="T6" fmla="*/ 113 w 623"/>
                <a:gd name="T7" fmla="*/ 227 h 624"/>
                <a:gd name="T8" fmla="*/ 56 w 623"/>
                <a:gd name="T9" fmla="*/ 227 h 624"/>
                <a:gd name="T10" fmla="*/ 56 w 623"/>
                <a:gd name="T11" fmla="*/ 454 h 624"/>
                <a:gd name="T12" fmla="*/ 0 w 623"/>
                <a:gd name="T13" fmla="*/ 454 h 624"/>
                <a:gd name="T14" fmla="*/ 0 w 623"/>
                <a:gd name="T15" fmla="*/ 567 h 624"/>
                <a:gd name="T16" fmla="*/ 56 w 623"/>
                <a:gd name="T17" fmla="*/ 567 h 624"/>
                <a:gd name="T18" fmla="*/ 56 w 623"/>
                <a:gd name="T19" fmla="*/ 624 h 624"/>
                <a:gd name="T20" fmla="*/ 340 w 623"/>
                <a:gd name="T21" fmla="*/ 624 h 624"/>
                <a:gd name="T22" fmla="*/ 340 w 623"/>
                <a:gd name="T23" fmla="*/ 567 h 624"/>
                <a:gd name="T24" fmla="*/ 567 w 623"/>
                <a:gd name="T25" fmla="*/ 567 h 624"/>
                <a:gd name="T26" fmla="*/ 567 w 623"/>
                <a:gd name="T27" fmla="*/ 624 h 624"/>
                <a:gd name="T28" fmla="*/ 623 w 623"/>
                <a:gd name="T29" fmla="*/ 624 h 624"/>
                <a:gd name="T30" fmla="*/ 623 w 623"/>
                <a:gd name="T31" fmla="*/ 511 h 624"/>
                <a:gd name="T32" fmla="*/ 567 w 623"/>
                <a:gd name="T33" fmla="*/ 511 h 624"/>
                <a:gd name="T34" fmla="*/ 567 w 623"/>
                <a:gd name="T35" fmla="*/ 454 h 624"/>
                <a:gd name="T36" fmla="*/ 453 w 623"/>
                <a:gd name="T37" fmla="*/ 454 h 624"/>
                <a:gd name="T38" fmla="*/ 453 w 623"/>
                <a:gd name="T39" fmla="*/ 397 h 624"/>
                <a:gd name="T40" fmla="*/ 340 w 623"/>
                <a:gd name="T41" fmla="*/ 397 h 624"/>
                <a:gd name="T42" fmla="*/ 340 w 623"/>
                <a:gd name="T43" fmla="*/ 341 h 624"/>
                <a:gd name="T44" fmla="*/ 283 w 623"/>
                <a:gd name="T45" fmla="*/ 341 h 624"/>
                <a:gd name="T46" fmla="*/ 283 w 623"/>
                <a:gd name="T47" fmla="*/ 227 h 624"/>
                <a:gd name="T48" fmla="*/ 170 w 623"/>
                <a:gd name="T49" fmla="*/ 227 h 624"/>
                <a:gd name="T50" fmla="*/ 170 w 623"/>
                <a:gd name="T51" fmla="*/ 57 h 624"/>
                <a:gd name="T52" fmla="*/ 113 w 623"/>
                <a:gd name="T53" fmla="*/ 57 h 624"/>
                <a:gd name="T54" fmla="*/ 113 w 623"/>
                <a:gd name="T55" fmla="*/ 0 h 624"/>
                <a:gd name="T56" fmla="*/ 56 w 623"/>
                <a:gd name="T5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624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3" y="341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656" y="4442"/>
              <a:ext cx="170" cy="113"/>
            </a:xfrm>
            <a:custGeom>
              <a:avLst/>
              <a:gdLst>
                <a:gd name="T0" fmla="*/ 56 w 227"/>
                <a:gd name="T1" fmla="*/ 0 h 113"/>
                <a:gd name="T2" fmla="*/ 0 w 227"/>
                <a:gd name="T3" fmla="*/ 0 h 113"/>
                <a:gd name="T4" fmla="*/ 0 w 227"/>
                <a:gd name="T5" fmla="*/ 113 h 113"/>
                <a:gd name="T6" fmla="*/ 227 w 227"/>
                <a:gd name="T7" fmla="*/ 113 h 113"/>
                <a:gd name="T8" fmla="*/ 227 w 227"/>
                <a:gd name="T9" fmla="*/ 0 h 113"/>
                <a:gd name="T10" fmla="*/ 56 w 227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56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Rectangle 945"/>
            <p:cNvSpPr>
              <a:spLocks noChangeArrowheads="1"/>
            </p:cNvSpPr>
            <p:nvPr/>
          </p:nvSpPr>
          <p:spPr bwMode="auto">
            <a:xfrm>
              <a:off x="4712" y="4158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Rectangle 946"/>
            <p:cNvSpPr>
              <a:spLocks noChangeArrowheads="1"/>
            </p:cNvSpPr>
            <p:nvPr/>
          </p:nvSpPr>
          <p:spPr bwMode="auto">
            <a:xfrm>
              <a:off x="2501" y="5859"/>
              <a:ext cx="57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2728" y="5802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0 w 113"/>
                <a:gd name="T3" fmla="*/ 0 h 114"/>
                <a:gd name="T4" fmla="*/ 0 w 113"/>
                <a:gd name="T5" fmla="*/ 114 h 114"/>
                <a:gd name="T6" fmla="*/ 57 w 113"/>
                <a:gd name="T7" fmla="*/ 114 h 114"/>
                <a:gd name="T8" fmla="*/ 57 w 113"/>
                <a:gd name="T9" fmla="*/ 57 h 114"/>
                <a:gd name="T10" fmla="*/ 113 w 113"/>
                <a:gd name="T11" fmla="*/ 57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Rectangle 948"/>
            <p:cNvSpPr>
              <a:spLocks noChangeArrowheads="1"/>
            </p:cNvSpPr>
            <p:nvPr/>
          </p:nvSpPr>
          <p:spPr bwMode="auto">
            <a:xfrm>
              <a:off x="2614" y="5462"/>
              <a:ext cx="114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Rectangle 949"/>
            <p:cNvSpPr>
              <a:spLocks noChangeArrowheads="1"/>
            </p:cNvSpPr>
            <p:nvPr/>
          </p:nvSpPr>
          <p:spPr bwMode="auto">
            <a:xfrm>
              <a:off x="2955" y="5519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2955" y="4668"/>
              <a:ext cx="793" cy="908"/>
            </a:xfrm>
            <a:custGeom>
              <a:avLst/>
              <a:gdLst>
                <a:gd name="T0" fmla="*/ 340 w 793"/>
                <a:gd name="T1" fmla="*/ 908 h 908"/>
                <a:gd name="T2" fmla="*/ 170 w 793"/>
                <a:gd name="T3" fmla="*/ 908 h 908"/>
                <a:gd name="T4" fmla="*/ 170 w 793"/>
                <a:gd name="T5" fmla="*/ 794 h 908"/>
                <a:gd name="T6" fmla="*/ 113 w 793"/>
                <a:gd name="T7" fmla="*/ 794 h 908"/>
                <a:gd name="T8" fmla="*/ 113 w 793"/>
                <a:gd name="T9" fmla="*/ 737 h 908"/>
                <a:gd name="T10" fmla="*/ 170 w 793"/>
                <a:gd name="T11" fmla="*/ 737 h 908"/>
                <a:gd name="T12" fmla="*/ 170 w 793"/>
                <a:gd name="T13" fmla="*/ 567 h 908"/>
                <a:gd name="T14" fmla="*/ 56 w 793"/>
                <a:gd name="T15" fmla="*/ 567 h 908"/>
                <a:gd name="T16" fmla="*/ 56 w 793"/>
                <a:gd name="T17" fmla="*/ 624 h 908"/>
                <a:gd name="T18" fmla="*/ 0 w 793"/>
                <a:gd name="T19" fmla="*/ 624 h 908"/>
                <a:gd name="T20" fmla="*/ 0 w 793"/>
                <a:gd name="T21" fmla="*/ 454 h 908"/>
                <a:gd name="T22" fmla="*/ 56 w 793"/>
                <a:gd name="T23" fmla="*/ 454 h 908"/>
                <a:gd name="T24" fmla="*/ 56 w 793"/>
                <a:gd name="T25" fmla="*/ 511 h 908"/>
                <a:gd name="T26" fmla="*/ 113 w 793"/>
                <a:gd name="T27" fmla="*/ 511 h 908"/>
                <a:gd name="T28" fmla="*/ 113 w 793"/>
                <a:gd name="T29" fmla="*/ 397 h 908"/>
                <a:gd name="T30" fmla="*/ 170 w 793"/>
                <a:gd name="T31" fmla="*/ 397 h 908"/>
                <a:gd name="T32" fmla="*/ 170 w 793"/>
                <a:gd name="T33" fmla="*/ 454 h 908"/>
                <a:gd name="T34" fmla="*/ 397 w 793"/>
                <a:gd name="T35" fmla="*/ 454 h 908"/>
                <a:gd name="T36" fmla="*/ 397 w 793"/>
                <a:gd name="T37" fmla="*/ 397 h 908"/>
                <a:gd name="T38" fmla="*/ 453 w 793"/>
                <a:gd name="T39" fmla="*/ 397 h 908"/>
                <a:gd name="T40" fmla="*/ 453 w 793"/>
                <a:gd name="T41" fmla="*/ 341 h 908"/>
                <a:gd name="T42" fmla="*/ 510 w 793"/>
                <a:gd name="T43" fmla="*/ 341 h 908"/>
                <a:gd name="T44" fmla="*/ 510 w 793"/>
                <a:gd name="T45" fmla="*/ 284 h 908"/>
                <a:gd name="T46" fmla="*/ 567 w 793"/>
                <a:gd name="T47" fmla="*/ 284 h 908"/>
                <a:gd name="T48" fmla="*/ 567 w 793"/>
                <a:gd name="T49" fmla="*/ 227 h 908"/>
                <a:gd name="T50" fmla="*/ 623 w 793"/>
                <a:gd name="T51" fmla="*/ 227 h 908"/>
                <a:gd name="T52" fmla="*/ 623 w 793"/>
                <a:gd name="T53" fmla="*/ 114 h 908"/>
                <a:gd name="T54" fmla="*/ 680 w 793"/>
                <a:gd name="T55" fmla="*/ 114 h 908"/>
                <a:gd name="T56" fmla="*/ 680 w 793"/>
                <a:gd name="T57" fmla="*/ 0 h 908"/>
                <a:gd name="T58" fmla="*/ 793 w 793"/>
                <a:gd name="T59" fmla="*/ 0 h 908"/>
                <a:gd name="T60" fmla="*/ 793 w 793"/>
                <a:gd name="T61" fmla="*/ 114 h 908"/>
                <a:gd name="T62" fmla="*/ 737 w 793"/>
                <a:gd name="T63" fmla="*/ 114 h 908"/>
                <a:gd name="T64" fmla="*/ 737 w 793"/>
                <a:gd name="T65" fmla="*/ 170 h 908"/>
                <a:gd name="T66" fmla="*/ 680 w 793"/>
                <a:gd name="T67" fmla="*/ 170 h 908"/>
                <a:gd name="T68" fmla="*/ 680 w 793"/>
                <a:gd name="T69" fmla="*/ 284 h 908"/>
                <a:gd name="T70" fmla="*/ 623 w 793"/>
                <a:gd name="T71" fmla="*/ 284 h 908"/>
                <a:gd name="T72" fmla="*/ 623 w 793"/>
                <a:gd name="T73" fmla="*/ 397 h 908"/>
                <a:gd name="T74" fmla="*/ 510 w 793"/>
                <a:gd name="T75" fmla="*/ 397 h 908"/>
                <a:gd name="T76" fmla="*/ 510 w 793"/>
                <a:gd name="T77" fmla="*/ 567 h 908"/>
                <a:gd name="T78" fmla="*/ 567 w 793"/>
                <a:gd name="T79" fmla="*/ 567 h 908"/>
                <a:gd name="T80" fmla="*/ 567 w 793"/>
                <a:gd name="T81" fmla="*/ 681 h 908"/>
                <a:gd name="T82" fmla="*/ 510 w 793"/>
                <a:gd name="T83" fmla="*/ 681 h 908"/>
                <a:gd name="T84" fmla="*/ 510 w 793"/>
                <a:gd name="T85" fmla="*/ 851 h 908"/>
                <a:gd name="T86" fmla="*/ 397 w 793"/>
                <a:gd name="T87" fmla="*/ 851 h 908"/>
                <a:gd name="T88" fmla="*/ 340 w 793"/>
                <a:gd name="T89" fmla="*/ 851 h 908"/>
                <a:gd name="T90" fmla="*/ 340 w 793"/>
                <a:gd name="T9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3" h="908">
                  <a:moveTo>
                    <a:pt x="340" y="908"/>
                  </a:moveTo>
                  <a:lnTo>
                    <a:pt x="170" y="908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40" y="851"/>
                  </a:lnTo>
                  <a:lnTo>
                    <a:pt x="340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1764" y="5179"/>
              <a:ext cx="794" cy="623"/>
            </a:xfrm>
            <a:custGeom>
              <a:avLst/>
              <a:gdLst>
                <a:gd name="T0" fmla="*/ 624 w 794"/>
                <a:gd name="T1" fmla="*/ 623 h 623"/>
                <a:gd name="T2" fmla="*/ 567 w 794"/>
                <a:gd name="T3" fmla="*/ 623 h 623"/>
                <a:gd name="T4" fmla="*/ 567 w 794"/>
                <a:gd name="T5" fmla="*/ 567 h 623"/>
                <a:gd name="T6" fmla="*/ 283 w 794"/>
                <a:gd name="T7" fmla="*/ 567 h 623"/>
                <a:gd name="T8" fmla="*/ 283 w 794"/>
                <a:gd name="T9" fmla="*/ 510 h 623"/>
                <a:gd name="T10" fmla="*/ 227 w 794"/>
                <a:gd name="T11" fmla="*/ 510 h 623"/>
                <a:gd name="T12" fmla="*/ 227 w 794"/>
                <a:gd name="T13" fmla="*/ 453 h 623"/>
                <a:gd name="T14" fmla="*/ 170 w 794"/>
                <a:gd name="T15" fmla="*/ 453 h 623"/>
                <a:gd name="T16" fmla="*/ 170 w 794"/>
                <a:gd name="T17" fmla="*/ 510 h 623"/>
                <a:gd name="T18" fmla="*/ 0 w 794"/>
                <a:gd name="T19" fmla="*/ 510 h 623"/>
                <a:gd name="T20" fmla="*/ 0 w 794"/>
                <a:gd name="T21" fmla="*/ 397 h 623"/>
                <a:gd name="T22" fmla="*/ 57 w 794"/>
                <a:gd name="T23" fmla="*/ 397 h 623"/>
                <a:gd name="T24" fmla="*/ 57 w 794"/>
                <a:gd name="T25" fmla="*/ 340 h 623"/>
                <a:gd name="T26" fmla="*/ 113 w 794"/>
                <a:gd name="T27" fmla="*/ 340 h 623"/>
                <a:gd name="T28" fmla="*/ 170 w 794"/>
                <a:gd name="T29" fmla="*/ 340 h 623"/>
                <a:gd name="T30" fmla="*/ 170 w 794"/>
                <a:gd name="T31" fmla="*/ 226 h 623"/>
                <a:gd name="T32" fmla="*/ 227 w 794"/>
                <a:gd name="T33" fmla="*/ 226 h 623"/>
                <a:gd name="T34" fmla="*/ 227 w 794"/>
                <a:gd name="T35" fmla="*/ 113 h 623"/>
                <a:gd name="T36" fmla="*/ 283 w 794"/>
                <a:gd name="T37" fmla="*/ 113 h 623"/>
                <a:gd name="T38" fmla="*/ 283 w 794"/>
                <a:gd name="T39" fmla="*/ 0 h 623"/>
                <a:gd name="T40" fmla="*/ 340 w 794"/>
                <a:gd name="T41" fmla="*/ 0 h 623"/>
                <a:gd name="T42" fmla="*/ 340 w 794"/>
                <a:gd name="T43" fmla="*/ 56 h 623"/>
                <a:gd name="T44" fmla="*/ 397 w 794"/>
                <a:gd name="T45" fmla="*/ 56 h 623"/>
                <a:gd name="T46" fmla="*/ 397 w 794"/>
                <a:gd name="T47" fmla="*/ 113 h 623"/>
                <a:gd name="T48" fmla="*/ 624 w 794"/>
                <a:gd name="T49" fmla="*/ 113 h 623"/>
                <a:gd name="T50" fmla="*/ 624 w 794"/>
                <a:gd name="T51" fmla="*/ 170 h 623"/>
                <a:gd name="T52" fmla="*/ 737 w 794"/>
                <a:gd name="T53" fmla="*/ 170 h 623"/>
                <a:gd name="T54" fmla="*/ 737 w 794"/>
                <a:gd name="T55" fmla="*/ 226 h 623"/>
                <a:gd name="T56" fmla="*/ 794 w 794"/>
                <a:gd name="T57" fmla="*/ 226 h 623"/>
                <a:gd name="T58" fmla="*/ 794 w 794"/>
                <a:gd name="T59" fmla="*/ 397 h 623"/>
                <a:gd name="T60" fmla="*/ 737 w 794"/>
                <a:gd name="T61" fmla="*/ 397 h 623"/>
                <a:gd name="T62" fmla="*/ 737 w 794"/>
                <a:gd name="T63" fmla="*/ 453 h 623"/>
                <a:gd name="T64" fmla="*/ 680 w 794"/>
                <a:gd name="T65" fmla="*/ 453 h 623"/>
                <a:gd name="T66" fmla="*/ 680 w 794"/>
                <a:gd name="T67" fmla="*/ 510 h 623"/>
                <a:gd name="T68" fmla="*/ 624 w 794"/>
                <a:gd name="T69" fmla="*/ 510 h 623"/>
                <a:gd name="T70" fmla="*/ 624 w 794"/>
                <a:gd name="T71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623">
                  <a:moveTo>
                    <a:pt x="624" y="623"/>
                  </a:moveTo>
                  <a:lnTo>
                    <a:pt x="567" y="623"/>
                  </a:lnTo>
                  <a:lnTo>
                    <a:pt x="56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62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Rectangle 952"/>
            <p:cNvSpPr>
              <a:spLocks noChangeArrowheads="1"/>
            </p:cNvSpPr>
            <p:nvPr/>
          </p:nvSpPr>
          <p:spPr bwMode="auto">
            <a:xfrm>
              <a:off x="1424" y="5916"/>
              <a:ext cx="56" cy="56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238" y="240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2047" y="2344"/>
              <a:ext cx="341" cy="340"/>
            </a:xfrm>
            <a:custGeom>
              <a:avLst/>
              <a:gdLst>
                <a:gd name="T0" fmla="*/ 284 w 341"/>
                <a:gd name="T1" fmla="*/ 340 h 340"/>
                <a:gd name="T2" fmla="*/ 227 w 341"/>
                <a:gd name="T3" fmla="*/ 340 h 340"/>
                <a:gd name="T4" fmla="*/ 227 w 341"/>
                <a:gd name="T5" fmla="*/ 283 h 340"/>
                <a:gd name="T6" fmla="*/ 171 w 341"/>
                <a:gd name="T7" fmla="*/ 283 h 340"/>
                <a:gd name="T8" fmla="*/ 171 w 341"/>
                <a:gd name="T9" fmla="*/ 226 h 340"/>
                <a:gd name="T10" fmla="*/ 114 w 341"/>
                <a:gd name="T11" fmla="*/ 226 h 340"/>
                <a:gd name="T12" fmla="*/ 114 w 341"/>
                <a:gd name="T13" fmla="*/ 170 h 340"/>
                <a:gd name="T14" fmla="*/ 0 w 341"/>
                <a:gd name="T15" fmla="*/ 170 h 340"/>
                <a:gd name="T16" fmla="*/ 0 w 341"/>
                <a:gd name="T17" fmla="*/ 56 h 340"/>
                <a:gd name="T18" fmla="*/ 114 w 341"/>
                <a:gd name="T19" fmla="*/ 56 h 340"/>
                <a:gd name="T20" fmla="*/ 114 w 341"/>
                <a:gd name="T21" fmla="*/ 0 h 340"/>
                <a:gd name="T22" fmla="*/ 227 w 341"/>
                <a:gd name="T23" fmla="*/ 0 h 340"/>
                <a:gd name="T24" fmla="*/ 227 w 341"/>
                <a:gd name="T25" fmla="*/ 56 h 340"/>
                <a:gd name="T26" fmla="*/ 284 w 341"/>
                <a:gd name="T27" fmla="*/ 56 h 340"/>
                <a:gd name="T28" fmla="*/ 284 w 341"/>
                <a:gd name="T29" fmla="*/ 113 h 340"/>
                <a:gd name="T30" fmla="*/ 341 w 341"/>
                <a:gd name="T31" fmla="*/ 113 h 340"/>
                <a:gd name="T32" fmla="*/ 341 w 341"/>
                <a:gd name="T33" fmla="*/ 226 h 340"/>
                <a:gd name="T34" fmla="*/ 284 w 341"/>
                <a:gd name="T35" fmla="*/ 226 h 340"/>
                <a:gd name="T36" fmla="*/ 284 w 341"/>
                <a:gd name="T3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284" y="340"/>
                  </a:move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284" y="226"/>
                  </a:lnTo>
                  <a:lnTo>
                    <a:pt x="28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465" y="1663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57 w 113"/>
                <a:gd name="T3" fmla="*/ 0 h 114"/>
                <a:gd name="T4" fmla="*/ 57 w 113"/>
                <a:gd name="T5" fmla="*/ 57 h 114"/>
                <a:gd name="T6" fmla="*/ 0 w 113"/>
                <a:gd name="T7" fmla="*/ 57 h 114"/>
                <a:gd name="T8" fmla="*/ 0 w 113"/>
                <a:gd name="T9" fmla="*/ 114 h 114"/>
                <a:gd name="T10" fmla="*/ 113 w 113"/>
                <a:gd name="T11" fmla="*/ 114 h 114"/>
                <a:gd name="T12" fmla="*/ 113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4769" y="3081"/>
              <a:ext cx="227" cy="283"/>
            </a:xfrm>
            <a:custGeom>
              <a:avLst/>
              <a:gdLst>
                <a:gd name="T0" fmla="*/ 170 w 227"/>
                <a:gd name="T1" fmla="*/ 283 h 283"/>
                <a:gd name="T2" fmla="*/ 0 w 227"/>
                <a:gd name="T3" fmla="*/ 283 h 283"/>
                <a:gd name="T4" fmla="*/ 0 w 227"/>
                <a:gd name="T5" fmla="*/ 56 h 283"/>
                <a:gd name="T6" fmla="*/ 57 w 227"/>
                <a:gd name="T7" fmla="*/ 56 h 283"/>
                <a:gd name="T8" fmla="*/ 57 w 227"/>
                <a:gd name="T9" fmla="*/ 0 h 283"/>
                <a:gd name="T10" fmla="*/ 114 w 227"/>
                <a:gd name="T11" fmla="*/ 0 h 283"/>
                <a:gd name="T12" fmla="*/ 114 w 227"/>
                <a:gd name="T13" fmla="*/ 56 h 283"/>
                <a:gd name="T14" fmla="*/ 170 w 227"/>
                <a:gd name="T15" fmla="*/ 56 h 283"/>
                <a:gd name="T16" fmla="*/ 170 w 227"/>
                <a:gd name="T17" fmla="*/ 170 h 283"/>
                <a:gd name="T18" fmla="*/ 227 w 227"/>
                <a:gd name="T19" fmla="*/ 170 h 283"/>
                <a:gd name="T20" fmla="*/ 227 w 227"/>
                <a:gd name="T21" fmla="*/ 227 h 283"/>
                <a:gd name="T22" fmla="*/ 170 w 227"/>
                <a:gd name="T23" fmla="*/ 227 h 283"/>
                <a:gd name="T24" fmla="*/ 170 w 227"/>
                <a:gd name="T2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3">
                  <a:moveTo>
                    <a:pt x="170" y="283"/>
                  </a:moveTo>
                  <a:lnTo>
                    <a:pt x="0" y="283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4883" y="3081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56 h 170"/>
                <a:gd name="T4" fmla="*/ 56 w 170"/>
                <a:gd name="T5" fmla="*/ 56 h 170"/>
                <a:gd name="T6" fmla="*/ 56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3 w 170"/>
                <a:gd name="T13" fmla="*/ 56 h 170"/>
                <a:gd name="T14" fmla="*/ 113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4769" y="2967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0 w 170"/>
                <a:gd name="T3" fmla="*/ 170 h 170"/>
                <a:gd name="T4" fmla="*/ 0 w 170"/>
                <a:gd name="T5" fmla="*/ 57 h 170"/>
                <a:gd name="T6" fmla="*/ 57 w 170"/>
                <a:gd name="T7" fmla="*/ 57 h 170"/>
                <a:gd name="T8" fmla="*/ 57 w 170"/>
                <a:gd name="T9" fmla="*/ 0 h 170"/>
                <a:gd name="T10" fmla="*/ 170 w 170"/>
                <a:gd name="T11" fmla="*/ 0 h 170"/>
                <a:gd name="T12" fmla="*/ 170 w 170"/>
                <a:gd name="T13" fmla="*/ 114 h 170"/>
                <a:gd name="T14" fmla="*/ 57 w 170"/>
                <a:gd name="T15" fmla="*/ 114 h 170"/>
                <a:gd name="T16" fmla="*/ 57 w 170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4939" y="2911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114 w 114"/>
                <a:gd name="T3" fmla="*/ 0 h 170"/>
                <a:gd name="T4" fmla="*/ 114 w 114"/>
                <a:gd name="T5" fmla="*/ 56 h 170"/>
                <a:gd name="T6" fmla="*/ 114 w 114"/>
                <a:gd name="T7" fmla="*/ 113 h 170"/>
                <a:gd name="T8" fmla="*/ 57 w 114"/>
                <a:gd name="T9" fmla="*/ 113 h 170"/>
                <a:gd name="T10" fmla="*/ 57 w 114"/>
                <a:gd name="T11" fmla="*/ 170 h 170"/>
                <a:gd name="T12" fmla="*/ 0 w 114"/>
                <a:gd name="T13" fmla="*/ 170 h 170"/>
                <a:gd name="T14" fmla="*/ 0 w 114"/>
                <a:gd name="T15" fmla="*/ 56 h 170"/>
                <a:gd name="T16" fmla="*/ 57 w 114"/>
                <a:gd name="T17" fmla="*/ 56 h 170"/>
                <a:gd name="T18" fmla="*/ 57 w 114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Rectangle 960"/>
            <p:cNvSpPr>
              <a:spLocks noChangeArrowheads="1"/>
            </p:cNvSpPr>
            <p:nvPr/>
          </p:nvSpPr>
          <p:spPr bwMode="auto">
            <a:xfrm>
              <a:off x="5053" y="2911"/>
              <a:ext cx="56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4996" y="3024"/>
              <a:ext cx="283" cy="170"/>
            </a:xfrm>
            <a:custGeom>
              <a:avLst/>
              <a:gdLst>
                <a:gd name="T0" fmla="*/ 0 w 283"/>
                <a:gd name="T1" fmla="*/ 0 h 170"/>
                <a:gd name="T2" fmla="*/ 283 w 283"/>
                <a:gd name="T3" fmla="*/ 0 h 170"/>
                <a:gd name="T4" fmla="*/ 283 w 283"/>
                <a:gd name="T5" fmla="*/ 113 h 170"/>
                <a:gd name="T6" fmla="*/ 227 w 283"/>
                <a:gd name="T7" fmla="*/ 113 h 170"/>
                <a:gd name="T8" fmla="*/ 227 w 283"/>
                <a:gd name="T9" fmla="*/ 170 h 170"/>
                <a:gd name="T10" fmla="*/ 57 w 283"/>
                <a:gd name="T11" fmla="*/ 170 h 170"/>
                <a:gd name="T12" fmla="*/ 57 w 283"/>
                <a:gd name="T13" fmla="*/ 113 h 170"/>
                <a:gd name="T14" fmla="*/ 0 w 283"/>
                <a:gd name="T15" fmla="*/ 113 h 170"/>
                <a:gd name="T16" fmla="*/ 0 w 28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70">
                  <a:moveTo>
                    <a:pt x="0" y="0"/>
                  </a:moveTo>
                  <a:lnTo>
                    <a:pt x="283" y="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6" name="Freeform 962"/>
            <p:cNvSpPr>
              <a:spLocks/>
            </p:cNvSpPr>
            <p:nvPr/>
          </p:nvSpPr>
          <p:spPr bwMode="auto">
            <a:xfrm>
              <a:off x="4712" y="2797"/>
              <a:ext cx="284" cy="227"/>
            </a:xfrm>
            <a:custGeom>
              <a:avLst/>
              <a:gdLst>
                <a:gd name="T0" fmla="*/ 284 w 284"/>
                <a:gd name="T1" fmla="*/ 170 h 227"/>
                <a:gd name="T2" fmla="*/ 284 w 284"/>
                <a:gd name="T3" fmla="*/ 57 h 227"/>
                <a:gd name="T4" fmla="*/ 171 w 284"/>
                <a:gd name="T5" fmla="*/ 57 h 227"/>
                <a:gd name="T6" fmla="*/ 171 w 284"/>
                <a:gd name="T7" fmla="*/ 0 h 227"/>
                <a:gd name="T8" fmla="*/ 57 w 284"/>
                <a:gd name="T9" fmla="*/ 0 h 227"/>
                <a:gd name="T10" fmla="*/ 57 w 284"/>
                <a:gd name="T11" fmla="*/ 57 h 227"/>
                <a:gd name="T12" fmla="*/ 114 w 284"/>
                <a:gd name="T13" fmla="*/ 57 h 227"/>
                <a:gd name="T14" fmla="*/ 114 w 284"/>
                <a:gd name="T15" fmla="*/ 114 h 227"/>
                <a:gd name="T16" fmla="*/ 0 w 284"/>
                <a:gd name="T17" fmla="*/ 114 h 227"/>
                <a:gd name="T18" fmla="*/ 0 w 284"/>
                <a:gd name="T19" fmla="*/ 227 h 227"/>
                <a:gd name="T20" fmla="*/ 114 w 284"/>
                <a:gd name="T21" fmla="*/ 227 h 227"/>
                <a:gd name="T22" fmla="*/ 114 w 284"/>
                <a:gd name="T23" fmla="*/ 170 h 227"/>
                <a:gd name="T24" fmla="*/ 284 w 284"/>
                <a:gd name="T25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284" y="170"/>
                  </a:moveTo>
                  <a:lnTo>
                    <a:pt x="284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28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4996" y="2797"/>
              <a:ext cx="170" cy="114"/>
            </a:xfrm>
            <a:custGeom>
              <a:avLst/>
              <a:gdLst>
                <a:gd name="T0" fmla="*/ 170 w 170"/>
                <a:gd name="T1" fmla="*/ 114 h 114"/>
                <a:gd name="T2" fmla="*/ 0 w 170"/>
                <a:gd name="T3" fmla="*/ 114 h 114"/>
                <a:gd name="T4" fmla="*/ 0 w 170"/>
                <a:gd name="T5" fmla="*/ 57 h 114"/>
                <a:gd name="T6" fmla="*/ 57 w 170"/>
                <a:gd name="T7" fmla="*/ 57 h 114"/>
                <a:gd name="T8" fmla="*/ 57 w 170"/>
                <a:gd name="T9" fmla="*/ 0 h 114"/>
                <a:gd name="T10" fmla="*/ 113 w 170"/>
                <a:gd name="T11" fmla="*/ 0 h 114"/>
                <a:gd name="T12" fmla="*/ 113 w 170"/>
                <a:gd name="T13" fmla="*/ 57 h 114"/>
                <a:gd name="T14" fmla="*/ 170 w 170"/>
                <a:gd name="T15" fmla="*/ 57 h 114"/>
                <a:gd name="T16" fmla="*/ 170 w 170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170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4883" y="2740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57 h 114"/>
                <a:gd name="T8" fmla="*/ 113 w 170"/>
                <a:gd name="T9" fmla="*/ 57 h 114"/>
                <a:gd name="T10" fmla="*/ 113 w 170"/>
                <a:gd name="T11" fmla="*/ 0 h 114"/>
                <a:gd name="T12" fmla="*/ 56 w 170"/>
                <a:gd name="T13" fmla="*/ 0 h 114"/>
                <a:gd name="T14" fmla="*/ 0 w 170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5109" y="268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57 w 170"/>
                <a:gd name="T5" fmla="*/ 56 h 170"/>
                <a:gd name="T6" fmla="*/ 57 w 170"/>
                <a:gd name="T7" fmla="*/ 0 h 170"/>
                <a:gd name="T8" fmla="*/ 170 w 170"/>
                <a:gd name="T9" fmla="*/ 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113 h 170"/>
                <a:gd name="T16" fmla="*/ 57 w 170"/>
                <a:gd name="T17" fmla="*/ 113 h 170"/>
                <a:gd name="T18" fmla="*/ 57 w 170"/>
                <a:gd name="T19" fmla="*/ 170 h 170"/>
                <a:gd name="T20" fmla="*/ 0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4996" y="268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0 w 170"/>
                <a:gd name="T3" fmla="*/ 0 h 113"/>
                <a:gd name="T4" fmla="*/ 0 w 170"/>
                <a:gd name="T5" fmla="*/ 113 h 113"/>
                <a:gd name="T6" fmla="*/ 113 w 170"/>
                <a:gd name="T7" fmla="*/ 113 h 113"/>
                <a:gd name="T8" fmla="*/ 113 w 170"/>
                <a:gd name="T9" fmla="*/ 56 h 113"/>
                <a:gd name="T10" fmla="*/ 170 w 170"/>
                <a:gd name="T11" fmla="*/ 56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5109" y="2570"/>
              <a:ext cx="114" cy="114"/>
            </a:xfrm>
            <a:custGeom>
              <a:avLst/>
              <a:gdLst>
                <a:gd name="T0" fmla="*/ 0 w 114"/>
                <a:gd name="T1" fmla="*/ 114 h 114"/>
                <a:gd name="T2" fmla="*/ 0 w 114"/>
                <a:gd name="T3" fmla="*/ 57 h 114"/>
                <a:gd name="T4" fmla="*/ 57 w 114"/>
                <a:gd name="T5" fmla="*/ 57 h 114"/>
                <a:gd name="T6" fmla="*/ 57 w 114"/>
                <a:gd name="T7" fmla="*/ 0 h 114"/>
                <a:gd name="T8" fmla="*/ 114 w 114"/>
                <a:gd name="T9" fmla="*/ 0 h 114"/>
                <a:gd name="T10" fmla="*/ 114 w 114"/>
                <a:gd name="T11" fmla="*/ 114 h 114"/>
                <a:gd name="T12" fmla="*/ 0 w 114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4996" y="2514"/>
              <a:ext cx="170" cy="170"/>
            </a:xfrm>
            <a:custGeom>
              <a:avLst/>
              <a:gdLst>
                <a:gd name="T0" fmla="*/ 57 w 170"/>
                <a:gd name="T1" fmla="*/ 170 h 170"/>
                <a:gd name="T2" fmla="*/ 57 w 170"/>
                <a:gd name="T3" fmla="*/ 56 h 170"/>
                <a:gd name="T4" fmla="*/ 0 w 170"/>
                <a:gd name="T5" fmla="*/ 56 h 170"/>
                <a:gd name="T6" fmla="*/ 0 w 170"/>
                <a:gd name="T7" fmla="*/ 0 h 170"/>
                <a:gd name="T8" fmla="*/ 113 w 170"/>
                <a:gd name="T9" fmla="*/ 0 h 170"/>
                <a:gd name="T10" fmla="*/ 113 w 170"/>
                <a:gd name="T11" fmla="*/ 56 h 170"/>
                <a:gd name="T12" fmla="*/ 170 w 170"/>
                <a:gd name="T13" fmla="*/ 56 h 170"/>
                <a:gd name="T14" fmla="*/ 170 w 170"/>
                <a:gd name="T15" fmla="*/ 113 h 170"/>
                <a:gd name="T16" fmla="*/ 113 w 170"/>
                <a:gd name="T17" fmla="*/ 113 h 170"/>
                <a:gd name="T18" fmla="*/ 113 w 170"/>
                <a:gd name="T19" fmla="*/ 170 h 170"/>
                <a:gd name="T20" fmla="*/ 57 w 170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17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3" name="Freeform 969"/>
            <p:cNvSpPr>
              <a:spLocks/>
            </p:cNvSpPr>
            <p:nvPr/>
          </p:nvSpPr>
          <p:spPr bwMode="auto">
            <a:xfrm>
              <a:off x="4996" y="2344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113 h 170"/>
                <a:gd name="T4" fmla="*/ 113 w 170"/>
                <a:gd name="T5" fmla="*/ 113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4" name="Freeform 970"/>
            <p:cNvSpPr>
              <a:spLocks/>
            </p:cNvSpPr>
            <p:nvPr/>
          </p:nvSpPr>
          <p:spPr bwMode="auto">
            <a:xfrm>
              <a:off x="5109" y="2287"/>
              <a:ext cx="227" cy="340"/>
            </a:xfrm>
            <a:custGeom>
              <a:avLst/>
              <a:gdLst>
                <a:gd name="T0" fmla="*/ 114 w 227"/>
                <a:gd name="T1" fmla="*/ 340 h 340"/>
                <a:gd name="T2" fmla="*/ 227 w 227"/>
                <a:gd name="T3" fmla="*/ 340 h 340"/>
                <a:gd name="T4" fmla="*/ 227 w 227"/>
                <a:gd name="T5" fmla="*/ 227 h 340"/>
                <a:gd name="T6" fmla="*/ 170 w 227"/>
                <a:gd name="T7" fmla="*/ 227 h 340"/>
                <a:gd name="T8" fmla="*/ 170 w 227"/>
                <a:gd name="T9" fmla="*/ 57 h 340"/>
                <a:gd name="T10" fmla="*/ 114 w 227"/>
                <a:gd name="T11" fmla="*/ 57 h 340"/>
                <a:gd name="T12" fmla="*/ 114 w 227"/>
                <a:gd name="T13" fmla="*/ 0 h 340"/>
                <a:gd name="T14" fmla="*/ 57 w 227"/>
                <a:gd name="T15" fmla="*/ 0 h 340"/>
                <a:gd name="T16" fmla="*/ 57 w 227"/>
                <a:gd name="T17" fmla="*/ 227 h 340"/>
                <a:gd name="T18" fmla="*/ 0 w 227"/>
                <a:gd name="T19" fmla="*/ 227 h 340"/>
                <a:gd name="T20" fmla="*/ 0 w 227"/>
                <a:gd name="T21" fmla="*/ 283 h 340"/>
                <a:gd name="T22" fmla="*/ 114 w 227"/>
                <a:gd name="T23" fmla="*/ 283 h 340"/>
                <a:gd name="T24" fmla="*/ 114 w 227"/>
                <a:gd name="T2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40">
                  <a:moveTo>
                    <a:pt x="114" y="340"/>
                  </a:move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5" name="Freeform 971"/>
            <p:cNvSpPr>
              <a:spLocks/>
            </p:cNvSpPr>
            <p:nvPr/>
          </p:nvSpPr>
          <p:spPr bwMode="auto">
            <a:xfrm>
              <a:off x="4939" y="2173"/>
              <a:ext cx="227" cy="284"/>
            </a:xfrm>
            <a:custGeom>
              <a:avLst/>
              <a:gdLst>
                <a:gd name="T0" fmla="*/ 227 w 227"/>
                <a:gd name="T1" fmla="*/ 114 h 284"/>
                <a:gd name="T2" fmla="*/ 114 w 227"/>
                <a:gd name="T3" fmla="*/ 114 h 284"/>
                <a:gd name="T4" fmla="*/ 114 w 227"/>
                <a:gd name="T5" fmla="*/ 57 h 284"/>
                <a:gd name="T6" fmla="*/ 57 w 227"/>
                <a:gd name="T7" fmla="*/ 57 h 284"/>
                <a:gd name="T8" fmla="*/ 57 w 227"/>
                <a:gd name="T9" fmla="*/ 0 h 284"/>
                <a:gd name="T10" fmla="*/ 0 w 227"/>
                <a:gd name="T11" fmla="*/ 0 h 284"/>
                <a:gd name="T12" fmla="*/ 0 w 227"/>
                <a:gd name="T13" fmla="*/ 171 h 284"/>
                <a:gd name="T14" fmla="*/ 57 w 227"/>
                <a:gd name="T15" fmla="*/ 171 h 284"/>
                <a:gd name="T16" fmla="*/ 57 w 227"/>
                <a:gd name="T17" fmla="*/ 284 h 284"/>
                <a:gd name="T18" fmla="*/ 170 w 227"/>
                <a:gd name="T19" fmla="*/ 284 h 284"/>
                <a:gd name="T20" fmla="*/ 170 w 227"/>
                <a:gd name="T21" fmla="*/ 171 h 284"/>
                <a:gd name="T22" fmla="*/ 227 w 227"/>
                <a:gd name="T23" fmla="*/ 171 h 284"/>
                <a:gd name="T24" fmla="*/ 227 w 227"/>
                <a:gd name="T25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284">
                  <a:moveTo>
                    <a:pt x="227" y="114"/>
                  </a:move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6" name="Freeform 972"/>
            <p:cNvSpPr>
              <a:spLocks/>
            </p:cNvSpPr>
            <p:nvPr/>
          </p:nvSpPr>
          <p:spPr bwMode="auto">
            <a:xfrm>
              <a:off x="5166" y="2173"/>
              <a:ext cx="397" cy="511"/>
            </a:xfrm>
            <a:custGeom>
              <a:avLst/>
              <a:gdLst>
                <a:gd name="T0" fmla="*/ 0 w 397"/>
                <a:gd name="T1" fmla="*/ 114 h 511"/>
                <a:gd name="T2" fmla="*/ 0 w 397"/>
                <a:gd name="T3" fmla="*/ 57 h 511"/>
                <a:gd name="T4" fmla="*/ 57 w 397"/>
                <a:gd name="T5" fmla="*/ 57 h 511"/>
                <a:gd name="T6" fmla="*/ 57 w 397"/>
                <a:gd name="T7" fmla="*/ 0 h 511"/>
                <a:gd name="T8" fmla="*/ 170 w 397"/>
                <a:gd name="T9" fmla="*/ 0 h 511"/>
                <a:gd name="T10" fmla="*/ 170 w 397"/>
                <a:gd name="T11" fmla="*/ 171 h 511"/>
                <a:gd name="T12" fmla="*/ 227 w 397"/>
                <a:gd name="T13" fmla="*/ 171 h 511"/>
                <a:gd name="T14" fmla="*/ 227 w 397"/>
                <a:gd name="T15" fmla="*/ 284 h 511"/>
                <a:gd name="T16" fmla="*/ 284 w 397"/>
                <a:gd name="T17" fmla="*/ 284 h 511"/>
                <a:gd name="T18" fmla="*/ 284 w 397"/>
                <a:gd name="T19" fmla="*/ 341 h 511"/>
                <a:gd name="T20" fmla="*/ 340 w 397"/>
                <a:gd name="T21" fmla="*/ 341 h 511"/>
                <a:gd name="T22" fmla="*/ 340 w 397"/>
                <a:gd name="T23" fmla="*/ 397 h 511"/>
                <a:gd name="T24" fmla="*/ 397 w 397"/>
                <a:gd name="T25" fmla="*/ 397 h 511"/>
                <a:gd name="T26" fmla="*/ 397 w 397"/>
                <a:gd name="T27" fmla="*/ 511 h 511"/>
                <a:gd name="T28" fmla="*/ 340 w 397"/>
                <a:gd name="T29" fmla="*/ 511 h 511"/>
                <a:gd name="T30" fmla="*/ 340 w 397"/>
                <a:gd name="T31" fmla="*/ 454 h 511"/>
                <a:gd name="T32" fmla="*/ 284 w 397"/>
                <a:gd name="T33" fmla="*/ 454 h 511"/>
                <a:gd name="T34" fmla="*/ 284 w 397"/>
                <a:gd name="T35" fmla="*/ 397 h 511"/>
                <a:gd name="T36" fmla="*/ 170 w 397"/>
                <a:gd name="T37" fmla="*/ 397 h 511"/>
                <a:gd name="T38" fmla="*/ 170 w 397"/>
                <a:gd name="T39" fmla="*/ 341 h 511"/>
                <a:gd name="T40" fmla="*/ 113 w 397"/>
                <a:gd name="T41" fmla="*/ 341 h 511"/>
                <a:gd name="T42" fmla="*/ 113 w 397"/>
                <a:gd name="T43" fmla="*/ 171 h 511"/>
                <a:gd name="T44" fmla="*/ 57 w 397"/>
                <a:gd name="T45" fmla="*/ 171 h 511"/>
                <a:gd name="T46" fmla="*/ 57 w 397"/>
                <a:gd name="T47" fmla="*/ 114 h 511"/>
                <a:gd name="T48" fmla="*/ 0 w 397"/>
                <a:gd name="T4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11">
                  <a:moveTo>
                    <a:pt x="0" y="114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113" y="341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8" name="Freeform 974"/>
            <p:cNvSpPr>
              <a:spLocks/>
            </p:cNvSpPr>
            <p:nvPr/>
          </p:nvSpPr>
          <p:spPr bwMode="auto">
            <a:xfrm>
              <a:off x="5053" y="1890"/>
              <a:ext cx="510" cy="397"/>
            </a:xfrm>
            <a:custGeom>
              <a:avLst/>
              <a:gdLst>
                <a:gd name="T0" fmla="*/ 0 w 510"/>
                <a:gd name="T1" fmla="*/ 340 h 397"/>
                <a:gd name="T2" fmla="*/ 0 w 510"/>
                <a:gd name="T3" fmla="*/ 397 h 397"/>
                <a:gd name="T4" fmla="*/ 113 w 510"/>
                <a:gd name="T5" fmla="*/ 397 h 397"/>
                <a:gd name="T6" fmla="*/ 113 w 510"/>
                <a:gd name="T7" fmla="*/ 340 h 397"/>
                <a:gd name="T8" fmla="*/ 170 w 510"/>
                <a:gd name="T9" fmla="*/ 340 h 397"/>
                <a:gd name="T10" fmla="*/ 170 w 510"/>
                <a:gd name="T11" fmla="*/ 283 h 397"/>
                <a:gd name="T12" fmla="*/ 226 w 510"/>
                <a:gd name="T13" fmla="*/ 283 h 397"/>
                <a:gd name="T14" fmla="*/ 226 w 510"/>
                <a:gd name="T15" fmla="*/ 227 h 397"/>
                <a:gd name="T16" fmla="*/ 340 w 510"/>
                <a:gd name="T17" fmla="*/ 227 h 397"/>
                <a:gd name="T18" fmla="*/ 340 w 510"/>
                <a:gd name="T19" fmla="*/ 170 h 397"/>
                <a:gd name="T20" fmla="*/ 510 w 510"/>
                <a:gd name="T21" fmla="*/ 170 h 397"/>
                <a:gd name="T22" fmla="*/ 510 w 510"/>
                <a:gd name="T23" fmla="*/ 0 h 397"/>
                <a:gd name="T24" fmla="*/ 453 w 510"/>
                <a:gd name="T25" fmla="*/ 0 h 397"/>
                <a:gd name="T26" fmla="*/ 453 w 510"/>
                <a:gd name="T27" fmla="*/ 57 h 397"/>
                <a:gd name="T28" fmla="*/ 283 w 510"/>
                <a:gd name="T29" fmla="*/ 57 h 397"/>
                <a:gd name="T30" fmla="*/ 283 w 510"/>
                <a:gd name="T31" fmla="*/ 113 h 397"/>
                <a:gd name="T32" fmla="*/ 226 w 510"/>
                <a:gd name="T33" fmla="*/ 113 h 397"/>
                <a:gd name="T34" fmla="*/ 226 w 510"/>
                <a:gd name="T35" fmla="*/ 170 h 397"/>
                <a:gd name="T36" fmla="*/ 170 w 510"/>
                <a:gd name="T37" fmla="*/ 170 h 397"/>
                <a:gd name="T38" fmla="*/ 170 w 510"/>
                <a:gd name="T39" fmla="*/ 227 h 397"/>
                <a:gd name="T40" fmla="*/ 113 w 510"/>
                <a:gd name="T41" fmla="*/ 227 h 397"/>
                <a:gd name="T42" fmla="*/ 113 w 510"/>
                <a:gd name="T43" fmla="*/ 283 h 397"/>
                <a:gd name="T44" fmla="*/ 56 w 510"/>
                <a:gd name="T45" fmla="*/ 283 h 397"/>
                <a:gd name="T46" fmla="*/ 56 w 510"/>
                <a:gd name="T47" fmla="*/ 340 h 397"/>
                <a:gd name="T48" fmla="*/ 0 w 510"/>
                <a:gd name="T49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397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9" name="Freeform 975"/>
            <p:cNvSpPr>
              <a:spLocks/>
            </p:cNvSpPr>
            <p:nvPr/>
          </p:nvSpPr>
          <p:spPr bwMode="auto">
            <a:xfrm>
              <a:off x="5279" y="2060"/>
              <a:ext cx="341" cy="170"/>
            </a:xfrm>
            <a:custGeom>
              <a:avLst/>
              <a:gdLst>
                <a:gd name="T0" fmla="*/ 0 w 341"/>
                <a:gd name="T1" fmla="*/ 113 h 170"/>
                <a:gd name="T2" fmla="*/ 0 w 341"/>
                <a:gd name="T3" fmla="*/ 57 h 170"/>
                <a:gd name="T4" fmla="*/ 114 w 341"/>
                <a:gd name="T5" fmla="*/ 57 h 170"/>
                <a:gd name="T6" fmla="*/ 114 w 341"/>
                <a:gd name="T7" fmla="*/ 0 h 170"/>
                <a:gd name="T8" fmla="*/ 341 w 341"/>
                <a:gd name="T9" fmla="*/ 0 h 170"/>
                <a:gd name="T10" fmla="*/ 341 w 341"/>
                <a:gd name="T11" fmla="*/ 170 h 170"/>
                <a:gd name="T12" fmla="*/ 284 w 341"/>
                <a:gd name="T13" fmla="*/ 170 h 170"/>
                <a:gd name="T14" fmla="*/ 284 w 341"/>
                <a:gd name="T15" fmla="*/ 113 h 170"/>
                <a:gd name="T16" fmla="*/ 0 w 341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170">
                  <a:moveTo>
                    <a:pt x="0" y="113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1" name="Freeform 977"/>
            <p:cNvSpPr>
              <a:spLocks/>
            </p:cNvSpPr>
            <p:nvPr/>
          </p:nvSpPr>
          <p:spPr bwMode="auto">
            <a:xfrm>
              <a:off x="5563" y="1947"/>
              <a:ext cx="227" cy="170"/>
            </a:xfrm>
            <a:custGeom>
              <a:avLst/>
              <a:gdLst>
                <a:gd name="T0" fmla="*/ 0 w 227"/>
                <a:gd name="T1" fmla="*/ 0 h 170"/>
                <a:gd name="T2" fmla="*/ 227 w 227"/>
                <a:gd name="T3" fmla="*/ 0 h 170"/>
                <a:gd name="T4" fmla="*/ 227 w 227"/>
                <a:gd name="T5" fmla="*/ 113 h 170"/>
                <a:gd name="T6" fmla="*/ 170 w 227"/>
                <a:gd name="T7" fmla="*/ 113 h 170"/>
                <a:gd name="T8" fmla="*/ 170 w 227"/>
                <a:gd name="T9" fmla="*/ 170 h 170"/>
                <a:gd name="T10" fmla="*/ 57 w 227"/>
                <a:gd name="T11" fmla="*/ 170 h 170"/>
                <a:gd name="T12" fmla="*/ 57 w 227"/>
                <a:gd name="T13" fmla="*/ 113 h 170"/>
                <a:gd name="T14" fmla="*/ 0 w 227"/>
                <a:gd name="T15" fmla="*/ 113 h 170"/>
                <a:gd name="T16" fmla="*/ 0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2" name="Freeform 978"/>
            <p:cNvSpPr>
              <a:spLocks/>
            </p:cNvSpPr>
            <p:nvPr/>
          </p:nvSpPr>
          <p:spPr bwMode="auto">
            <a:xfrm>
              <a:off x="5506" y="1550"/>
              <a:ext cx="681" cy="397"/>
            </a:xfrm>
            <a:custGeom>
              <a:avLst/>
              <a:gdLst>
                <a:gd name="T0" fmla="*/ 57 w 681"/>
                <a:gd name="T1" fmla="*/ 340 h 397"/>
                <a:gd name="T2" fmla="*/ 114 w 681"/>
                <a:gd name="T3" fmla="*/ 340 h 397"/>
                <a:gd name="T4" fmla="*/ 114 w 681"/>
                <a:gd name="T5" fmla="*/ 283 h 397"/>
                <a:gd name="T6" fmla="*/ 227 w 681"/>
                <a:gd name="T7" fmla="*/ 283 h 397"/>
                <a:gd name="T8" fmla="*/ 227 w 681"/>
                <a:gd name="T9" fmla="*/ 170 h 397"/>
                <a:gd name="T10" fmla="*/ 114 w 681"/>
                <a:gd name="T11" fmla="*/ 170 h 397"/>
                <a:gd name="T12" fmla="*/ 114 w 681"/>
                <a:gd name="T13" fmla="*/ 113 h 397"/>
                <a:gd name="T14" fmla="*/ 0 w 681"/>
                <a:gd name="T15" fmla="*/ 113 h 397"/>
                <a:gd name="T16" fmla="*/ 0 w 681"/>
                <a:gd name="T17" fmla="*/ 56 h 397"/>
                <a:gd name="T18" fmla="*/ 114 w 681"/>
                <a:gd name="T19" fmla="*/ 56 h 397"/>
                <a:gd name="T20" fmla="*/ 114 w 681"/>
                <a:gd name="T21" fmla="*/ 0 h 397"/>
                <a:gd name="T22" fmla="*/ 511 w 681"/>
                <a:gd name="T23" fmla="*/ 0 h 397"/>
                <a:gd name="T24" fmla="*/ 511 w 681"/>
                <a:gd name="T25" fmla="*/ 56 h 397"/>
                <a:gd name="T26" fmla="*/ 567 w 681"/>
                <a:gd name="T27" fmla="*/ 56 h 397"/>
                <a:gd name="T28" fmla="*/ 567 w 681"/>
                <a:gd name="T29" fmla="*/ 170 h 397"/>
                <a:gd name="T30" fmla="*/ 681 w 681"/>
                <a:gd name="T31" fmla="*/ 170 h 397"/>
                <a:gd name="T32" fmla="*/ 681 w 681"/>
                <a:gd name="T33" fmla="*/ 283 h 397"/>
                <a:gd name="T34" fmla="*/ 567 w 681"/>
                <a:gd name="T35" fmla="*/ 283 h 397"/>
                <a:gd name="T36" fmla="*/ 567 w 681"/>
                <a:gd name="T37" fmla="*/ 340 h 397"/>
                <a:gd name="T38" fmla="*/ 511 w 681"/>
                <a:gd name="T39" fmla="*/ 340 h 397"/>
                <a:gd name="T40" fmla="*/ 511 w 681"/>
                <a:gd name="T41" fmla="*/ 283 h 397"/>
                <a:gd name="T42" fmla="*/ 397 w 681"/>
                <a:gd name="T43" fmla="*/ 283 h 397"/>
                <a:gd name="T44" fmla="*/ 397 w 681"/>
                <a:gd name="T45" fmla="*/ 340 h 397"/>
                <a:gd name="T46" fmla="*/ 454 w 681"/>
                <a:gd name="T47" fmla="*/ 340 h 397"/>
                <a:gd name="T48" fmla="*/ 454 w 681"/>
                <a:gd name="T49" fmla="*/ 397 h 397"/>
                <a:gd name="T50" fmla="*/ 57 w 681"/>
                <a:gd name="T51" fmla="*/ 397 h 397"/>
                <a:gd name="T52" fmla="*/ 57 w 681"/>
                <a:gd name="T53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397">
                  <a:moveTo>
                    <a:pt x="57" y="340"/>
                  </a:moveTo>
                  <a:lnTo>
                    <a:pt x="114" y="340"/>
                  </a:lnTo>
                  <a:lnTo>
                    <a:pt x="114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7" y="397"/>
                  </a:lnTo>
                  <a:lnTo>
                    <a:pt x="57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3" name="Freeform 979"/>
            <p:cNvSpPr>
              <a:spLocks/>
            </p:cNvSpPr>
            <p:nvPr/>
          </p:nvSpPr>
          <p:spPr bwMode="auto">
            <a:xfrm>
              <a:off x="5393" y="1323"/>
              <a:ext cx="283" cy="340"/>
            </a:xfrm>
            <a:custGeom>
              <a:avLst/>
              <a:gdLst>
                <a:gd name="T0" fmla="*/ 227 w 283"/>
                <a:gd name="T1" fmla="*/ 283 h 340"/>
                <a:gd name="T2" fmla="*/ 227 w 283"/>
                <a:gd name="T3" fmla="*/ 227 h 340"/>
                <a:gd name="T4" fmla="*/ 283 w 283"/>
                <a:gd name="T5" fmla="*/ 227 h 340"/>
                <a:gd name="T6" fmla="*/ 283 w 283"/>
                <a:gd name="T7" fmla="*/ 113 h 340"/>
                <a:gd name="T8" fmla="*/ 170 w 283"/>
                <a:gd name="T9" fmla="*/ 113 h 340"/>
                <a:gd name="T10" fmla="*/ 170 w 283"/>
                <a:gd name="T11" fmla="*/ 0 h 340"/>
                <a:gd name="T12" fmla="*/ 0 w 283"/>
                <a:gd name="T13" fmla="*/ 0 h 340"/>
                <a:gd name="T14" fmla="*/ 0 w 283"/>
                <a:gd name="T15" fmla="*/ 113 h 340"/>
                <a:gd name="T16" fmla="*/ 57 w 283"/>
                <a:gd name="T17" fmla="*/ 113 h 340"/>
                <a:gd name="T18" fmla="*/ 57 w 283"/>
                <a:gd name="T19" fmla="*/ 170 h 340"/>
                <a:gd name="T20" fmla="*/ 57 w 283"/>
                <a:gd name="T21" fmla="*/ 340 h 340"/>
                <a:gd name="T22" fmla="*/ 113 w 283"/>
                <a:gd name="T23" fmla="*/ 340 h 340"/>
                <a:gd name="T24" fmla="*/ 113 w 283"/>
                <a:gd name="T25" fmla="*/ 283 h 340"/>
                <a:gd name="T26" fmla="*/ 227 w 283"/>
                <a:gd name="T2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40">
                  <a:moveTo>
                    <a:pt x="227" y="283"/>
                  </a:moveTo>
                  <a:lnTo>
                    <a:pt x="227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4" name="Rectangle 980"/>
            <p:cNvSpPr>
              <a:spLocks noChangeArrowheads="1"/>
            </p:cNvSpPr>
            <p:nvPr/>
          </p:nvSpPr>
          <p:spPr bwMode="auto">
            <a:xfrm>
              <a:off x="5336" y="1493"/>
              <a:ext cx="57" cy="113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45" name="Freeform 981"/>
            <p:cNvSpPr>
              <a:spLocks/>
            </p:cNvSpPr>
            <p:nvPr/>
          </p:nvSpPr>
          <p:spPr bwMode="auto">
            <a:xfrm>
              <a:off x="5563" y="1323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170 w 283"/>
                <a:gd name="T3" fmla="*/ 0 h 227"/>
                <a:gd name="T4" fmla="*/ 170 w 283"/>
                <a:gd name="T5" fmla="*/ 57 h 227"/>
                <a:gd name="T6" fmla="*/ 227 w 283"/>
                <a:gd name="T7" fmla="*/ 57 h 227"/>
                <a:gd name="T8" fmla="*/ 227 w 283"/>
                <a:gd name="T9" fmla="*/ 113 h 227"/>
                <a:gd name="T10" fmla="*/ 283 w 283"/>
                <a:gd name="T11" fmla="*/ 113 h 227"/>
                <a:gd name="T12" fmla="*/ 283 w 283"/>
                <a:gd name="T13" fmla="*/ 170 h 227"/>
                <a:gd name="T14" fmla="*/ 170 w 283"/>
                <a:gd name="T15" fmla="*/ 170 h 227"/>
                <a:gd name="T16" fmla="*/ 170 w 283"/>
                <a:gd name="T17" fmla="*/ 227 h 227"/>
                <a:gd name="T18" fmla="*/ 113 w 283"/>
                <a:gd name="T19" fmla="*/ 227 h 227"/>
                <a:gd name="T20" fmla="*/ 113 w 283"/>
                <a:gd name="T21" fmla="*/ 113 h 227"/>
                <a:gd name="T22" fmla="*/ 0 w 283"/>
                <a:gd name="T23" fmla="*/ 113 h 227"/>
                <a:gd name="T24" fmla="*/ 0 w 283"/>
                <a:gd name="T2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45" name="Freeform 1109"/>
            <p:cNvSpPr>
              <a:spLocks/>
            </p:cNvSpPr>
            <p:nvPr/>
          </p:nvSpPr>
          <p:spPr bwMode="auto">
            <a:xfrm>
              <a:off x="573" y="5689"/>
              <a:ext cx="340" cy="113"/>
            </a:xfrm>
            <a:custGeom>
              <a:avLst/>
              <a:gdLst>
                <a:gd name="T0" fmla="*/ 284 w 340"/>
                <a:gd name="T1" fmla="*/ 113 h 113"/>
                <a:gd name="T2" fmla="*/ 0 w 340"/>
                <a:gd name="T3" fmla="*/ 113 h 113"/>
                <a:gd name="T4" fmla="*/ 0 w 340"/>
                <a:gd name="T5" fmla="*/ 57 h 113"/>
                <a:gd name="T6" fmla="*/ 57 w 340"/>
                <a:gd name="T7" fmla="*/ 57 h 113"/>
                <a:gd name="T8" fmla="*/ 57 w 340"/>
                <a:gd name="T9" fmla="*/ 0 h 113"/>
                <a:gd name="T10" fmla="*/ 340 w 340"/>
                <a:gd name="T11" fmla="*/ 0 h 113"/>
                <a:gd name="T12" fmla="*/ 340 w 340"/>
                <a:gd name="T13" fmla="*/ 57 h 113"/>
                <a:gd name="T14" fmla="*/ 284 w 340"/>
                <a:gd name="T15" fmla="*/ 57 h 113"/>
                <a:gd name="T16" fmla="*/ 284 w 340"/>
                <a:gd name="T1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113">
                  <a:moveTo>
                    <a:pt x="284" y="113"/>
                  </a:move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5449" name="Group 1113"/>
          <p:cNvGrpSpPr>
            <a:grpSpLocks/>
          </p:cNvGrpSpPr>
          <p:nvPr/>
        </p:nvGrpSpPr>
        <p:grpSpPr bwMode="auto">
          <a:xfrm>
            <a:off x="1095375" y="2304143"/>
            <a:ext cx="7296831" cy="3761242"/>
            <a:chOff x="630" y="2032"/>
            <a:chExt cx="6435" cy="3317"/>
          </a:xfrm>
        </p:grpSpPr>
        <p:sp>
          <p:nvSpPr>
            <p:cNvPr id="15450" name="Freeform 1114"/>
            <p:cNvSpPr>
              <a:spLocks/>
            </p:cNvSpPr>
            <p:nvPr/>
          </p:nvSpPr>
          <p:spPr bwMode="auto">
            <a:xfrm>
              <a:off x="630" y="2032"/>
              <a:ext cx="6407" cy="3317"/>
            </a:xfrm>
            <a:custGeom>
              <a:avLst/>
              <a:gdLst>
                <a:gd name="T0" fmla="*/ 0 w 6407"/>
                <a:gd name="T1" fmla="*/ 3317 h 3317"/>
                <a:gd name="T2" fmla="*/ 3402 w 6407"/>
                <a:gd name="T3" fmla="*/ 1786 h 3317"/>
                <a:gd name="T4" fmla="*/ 5103 w 6407"/>
                <a:gd name="T5" fmla="*/ 1786 h 3317"/>
                <a:gd name="T6" fmla="*/ 6407 w 6407"/>
                <a:gd name="T7" fmla="*/ 0 h 3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07" h="3317">
                  <a:moveTo>
                    <a:pt x="0" y="3317"/>
                  </a:moveTo>
                  <a:lnTo>
                    <a:pt x="3402" y="1786"/>
                  </a:lnTo>
                  <a:lnTo>
                    <a:pt x="5103" y="1786"/>
                  </a:lnTo>
                  <a:lnTo>
                    <a:pt x="6407" y="0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51" name="Freeform 1115"/>
            <p:cNvSpPr>
              <a:spLocks/>
            </p:cNvSpPr>
            <p:nvPr/>
          </p:nvSpPr>
          <p:spPr bwMode="auto">
            <a:xfrm>
              <a:off x="6243" y="3109"/>
              <a:ext cx="822" cy="227"/>
            </a:xfrm>
            <a:custGeom>
              <a:avLst/>
              <a:gdLst>
                <a:gd name="T0" fmla="*/ 0 w 822"/>
                <a:gd name="T1" fmla="*/ 0 h 227"/>
                <a:gd name="T2" fmla="*/ 227 w 822"/>
                <a:gd name="T3" fmla="*/ 227 h 227"/>
                <a:gd name="T4" fmla="*/ 822 w 822"/>
                <a:gd name="T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227">
                  <a:moveTo>
                    <a:pt x="0" y="0"/>
                  </a:moveTo>
                  <a:lnTo>
                    <a:pt x="227" y="227"/>
                  </a:lnTo>
                  <a:lnTo>
                    <a:pt x="822" y="227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61F36CFE-1DBA-44A8-8277-F8D0F690C434}"/>
              </a:ext>
            </a:extLst>
          </p:cNvPr>
          <p:cNvSpPr txBox="1"/>
          <p:nvPr/>
        </p:nvSpPr>
        <p:spPr>
          <a:xfrm>
            <a:off x="194987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沖縄県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FCB57F0-99C7-47E7-B518-1C51A613E031}"/>
              </a:ext>
            </a:extLst>
          </p:cNvPr>
          <p:cNvSpPr txBox="1"/>
          <p:nvPr/>
        </p:nvSpPr>
        <p:spPr>
          <a:xfrm>
            <a:off x="159709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3" name="直線コネクタ 112">
            <a:extLst>
              <a:ext uri="{FF2B5EF4-FFF2-40B4-BE49-F238E27FC236}">
                <a16:creationId xmlns:a16="http://schemas.microsoft.com/office/drawing/2014/main" id="{67BADA9D-6DB1-4889-A9FD-B7405A5481B5}"/>
              </a:ext>
            </a:extLst>
          </p:cNvPr>
          <p:cNvCxnSpPr/>
          <p:nvPr/>
        </p:nvCxnSpPr>
        <p:spPr>
          <a:xfrm>
            <a:off x="18659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90FC2047-0045-45F1-894F-1686D5FE009C}"/>
              </a:ext>
            </a:extLst>
          </p:cNvPr>
          <p:cNvGrpSpPr/>
          <p:nvPr/>
        </p:nvGrpSpPr>
        <p:grpSpPr>
          <a:xfrm>
            <a:off x="3642441" y="15303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5B9751E-7F28-40E7-B38B-534AEF1D5F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粟国村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9D63EAC7-153D-4334-886B-CF82CDAD04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771EEADE-3A68-48F5-9A4C-DBE14F7E09CC}"/>
              </a:ext>
            </a:extLst>
          </p:cNvPr>
          <p:cNvGrpSpPr/>
          <p:nvPr/>
        </p:nvGrpSpPr>
        <p:grpSpPr>
          <a:xfrm>
            <a:off x="2291910" y="2177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D6E34073-A538-464A-9867-50478E2922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久米島町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ED684E9E-801B-4E62-BF8C-C7FAB033FC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2887E49E-3E26-4432-8360-2E9DE0278026}"/>
              </a:ext>
            </a:extLst>
          </p:cNvPr>
          <p:cNvGrpSpPr/>
          <p:nvPr/>
        </p:nvGrpSpPr>
        <p:grpSpPr>
          <a:xfrm>
            <a:off x="3499925" y="2177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F91416B0-E65E-437B-B33D-41EC29C208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渡名喜村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41A47509-16AC-4EB9-BCF8-15D233CCD8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6E6EF9C7-05C0-4C42-A99D-6AE6A6DA5FBA}"/>
              </a:ext>
            </a:extLst>
          </p:cNvPr>
          <p:cNvGrpSpPr/>
          <p:nvPr/>
        </p:nvGrpSpPr>
        <p:grpSpPr>
          <a:xfrm>
            <a:off x="1260065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598152C5-83F9-4191-BD45-BB9CCBF1A2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与那国町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D8B36274-50D0-4FA9-B39A-CBFEBDF529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87642112-C216-4521-B810-FADA92FF6FE8}"/>
              </a:ext>
            </a:extLst>
          </p:cNvPr>
          <p:cNvGrpSpPr/>
          <p:nvPr/>
        </p:nvGrpSpPr>
        <p:grpSpPr>
          <a:xfrm>
            <a:off x="2384190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C2AB50F4-7ABF-410D-8C41-494511641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竹富町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993496D8-A7F6-4D09-897E-A092A2BCDF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D6691C71-BF4F-4B20-A37C-92D264D24763}"/>
              </a:ext>
            </a:extLst>
          </p:cNvPr>
          <p:cNvGrpSpPr/>
          <p:nvPr/>
        </p:nvGrpSpPr>
        <p:grpSpPr>
          <a:xfrm>
            <a:off x="4137489" y="60617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C9EF0AC-6F56-49DA-84E0-B54AFC84D9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石垣市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E53ED4FC-2BBA-4202-B99E-85A819D142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C7BAB37A-99B6-4368-9C4D-462BCF4C29F6}"/>
              </a:ext>
            </a:extLst>
          </p:cNvPr>
          <p:cNvGrpSpPr/>
          <p:nvPr/>
        </p:nvGrpSpPr>
        <p:grpSpPr>
          <a:xfrm>
            <a:off x="5429393" y="52648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6B790E6-AF83-4291-9007-FAF609B151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多良間村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C146E585-9E2D-4B9C-B9C5-27D56C2AFF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E6FDA9EF-598D-46E0-B58D-80F8CB17D27E}"/>
              </a:ext>
            </a:extLst>
          </p:cNvPr>
          <p:cNvGrpSpPr/>
          <p:nvPr/>
        </p:nvGrpSpPr>
        <p:grpSpPr>
          <a:xfrm>
            <a:off x="7241415" y="47279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812AC1FF-BB4E-48CA-AEF1-0E0559573F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宮古島市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34FC97E5-EB3A-4D4B-AC8E-F347CDB21F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AD1AA74A-4654-451D-90AD-3F0AC88221F8}"/>
              </a:ext>
            </a:extLst>
          </p:cNvPr>
          <p:cNvGrpSpPr/>
          <p:nvPr/>
        </p:nvGrpSpPr>
        <p:grpSpPr>
          <a:xfrm>
            <a:off x="8265188" y="27900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BA835264-D484-4278-88C4-B0C1DD1F11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北大東村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862087BE-C9D0-4271-826A-C741B338FB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520E5554-D74D-4A0E-B3B7-5DD8F0D225DC}"/>
              </a:ext>
            </a:extLst>
          </p:cNvPr>
          <p:cNvGrpSpPr/>
          <p:nvPr/>
        </p:nvGrpSpPr>
        <p:grpSpPr>
          <a:xfrm>
            <a:off x="8265188" y="3276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5C6A78B0-7BC8-4241-AF68-1E253049E2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南大東村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69C43566-1804-4E37-8C77-9B523BB79B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7F792A55-BACE-4699-84D6-D38E00AB5784}"/>
              </a:ext>
            </a:extLst>
          </p:cNvPr>
          <p:cNvGrpSpPr/>
          <p:nvPr/>
        </p:nvGrpSpPr>
        <p:grpSpPr>
          <a:xfrm>
            <a:off x="5681063" y="888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14D900DD-CD8B-49D2-95C7-E74F5080F0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伊平屋村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455380A2-F02A-4B3F-BB01-2943125BD5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07AF7E8-1B94-4F46-AE10-24922C387670}"/>
              </a:ext>
            </a:extLst>
          </p:cNvPr>
          <p:cNvGrpSpPr/>
          <p:nvPr/>
        </p:nvGrpSpPr>
        <p:grpSpPr>
          <a:xfrm>
            <a:off x="5681063" y="5753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CAB9ACD4-FFC9-435E-9972-503B708109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伊是名村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4B1554EC-56FF-454A-BA4A-0204134E15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CC2E72CE-08F8-497C-86DD-61B2392C709A}"/>
              </a:ext>
            </a:extLst>
          </p:cNvPr>
          <p:cNvGrpSpPr/>
          <p:nvPr/>
        </p:nvGrpSpPr>
        <p:grpSpPr>
          <a:xfrm>
            <a:off x="5278392" y="11290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01AB519C-0350-4E5F-95EC-FB12F4B75B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伊江村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23523FB3-94B1-409C-8552-16F7C5DC82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E8CEBC36-2009-463E-87AA-2576BB093AE2}"/>
              </a:ext>
            </a:extLst>
          </p:cNvPr>
          <p:cNvGrpSpPr/>
          <p:nvPr/>
        </p:nvGrpSpPr>
        <p:grpSpPr>
          <a:xfrm>
            <a:off x="4095286" y="35786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1F6B92AF-3DF3-4E77-B951-7D4180AFEE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渡嘉敷村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B1AB793F-B714-4663-BB98-B5CE1D6087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7AFA4D50-8FEC-4272-9C08-280A161FB556}"/>
              </a:ext>
            </a:extLst>
          </p:cNvPr>
          <p:cNvGrpSpPr/>
          <p:nvPr/>
        </p:nvGrpSpPr>
        <p:grpSpPr>
          <a:xfrm>
            <a:off x="3331888" y="35786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CDD3EDE7-5EE4-4214-8CCA-B3DCEC7F26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座間味村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DC0EEC2B-0959-4A69-A7D7-7DB0DA5B7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78F8DEF0-7C36-4DB1-8149-0CEF1D647365}"/>
              </a:ext>
            </a:extLst>
          </p:cNvPr>
          <p:cNvGrpSpPr/>
          <p:nvPr/>
        </p:nvGrpSpPr>
        <p:grpSpPr>
          <a:xfrm>
            <a:off x="7686032" y="4475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6723ED02-E921-4274-AFD9-2DB247DF76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国頭村</a:t>
              </a: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3C452BF2-43D2-40FA-9421-EB14BB2CC8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E74BBEF2-0210-4A94-A6A0-1C374CEDB627}"/>
              </a:ext>
            </a:extLst>
          </p:cNvPr>
          <p:cNvGrpSpPr/>
          <p:nvPr/>
        </p:nvGrpSpPr>
        <p:grpSpPr>
          <a:xfrm>
            <a:off x="7979646" y="9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6C72F008-B4C2-468B-9076-A9D1433D79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東村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98523F22-4B21-4CC5-8DA1-F4A993BF49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1C73EC0D-9FBC-4EFA-AF9A-B15C4B2A841A}"/>
              </a:ext>
            </a:extLst>
          </p:cNvPr>
          <p:cNvGrpSpPr/>
          <p:nvPr/>
        </p:nvGrpSpPr>
        <p:grpSpPr>
          <a:xfrm>
            <a:off x="7216248" y="9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7FE16398-0C74-4A8F-8518-0A7B9D51B2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大宜味村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042226CD-D2BE-41DE-B445-7B946D6367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76681B7B-96B6-4870-9135-FF3DF46CEAE6}"/>
              </a:ext>
            </a:extLst>
          </p:cNvPr>
          <p:cNvGrpSpPr/>
          <p:nvPr/>
        </p:nvGrpSpPr>
        <p:grpSpPr>
          <a:xfrm>
            <a:off x="6998134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002A752A-AAA0-457D-9042-E4593A3B8E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今帰仁村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1F1A988F-3263-4669-A751-74C15164B7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D595FE92-609A-403C-A109-E76628F785EF}"/>
              </a:ext>
            </a:extLst>
          </p:cNvPr>
          <p:cNvGrpSpPr/>
          <p:nvPr/>
        </p:nvGrpSpPr>
        <p:grpSpPr>
          <a:xfrm>
            <a:off x="6234736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74E3B029-8944-482B-A819-710BA62BDA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本部町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74F9A284-2122-4B8A-8FF7-A3493246F5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678D5E7A-F808-4E70-87A5-F7899BFD9838}"/>
              </a:ext>
            </a:extLst>
          </p:cNvPr>
          <p:cNvGrpSpPr/>
          <p:nvPr/>
        </p:nvGrpSpPr>
        <p:grpSpPr>
          <a:xfrm>
            <a:off x="6134068" y="41753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A958B861-432A-4FE7-AEF2-9ADC345459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八重瀬町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C410D5A6-9CC0-4DFF-8341-90848D61F6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AE6E595C-EEE8-4BB7-B05A-A057B81DDFBD}"/>
              </a:ext>
            </a:extLst>
          </p:cNvPr>
          <p:cNvGrpSpPr/>
          <p:nvPr/>
        </p:nvGrpSpPr>
        <p:grpSpPr>
          <a:xfrm>
            <a:off x="5370670" y="41753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F443528-9523-494D-B139-8B2CB69BF1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糸満市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FE188414-5F3D-4A22-A109-9FE23997E9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0086BEC-1CFE-4128-8ACD-2B3CDB9D68D9}"/>
              </a:ext>
            </a:extLst>
          </p:cNvPr>
          <p:cNvGrpSpPr/>
          <p:nvPr/>
        </p:nvGrpSpPr>
        <p:grpSpPr>
          <a:xfrm>
            <a:off x="6201180" y="18652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D741AC84-A317-471B-AB7A-A4DFA4531F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名護市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3EC60560-E176-4E08-A301-5726038D0D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62784DC3-AE31-4F7C-A1F7-F95DD7E554DD}"/>
              </a:ext>
            </a:extLst>
          </p:cNvPr>
          <p:cNvGrpSpPr/>
          <p:nvPr/>
        </p:nvGrpSpPr>
        <p:grpSpPr>
          <a:xfrm>
            <a:off x="5437782" y="18652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77DE8925-2A1C-46C0-AEC1-C2D0E7D874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恩納村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B6AAC1AD-DD85-471F-8504-D4C49C1D8A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7020E092-2B34-4C0B-8CC3-8D86C3110511}"/>
              </a:ext>
            </a:extLst>
          </p:cNvPr>
          <p:cNvGrpSpPr/>
          <p:nvPr/>
        </p:nvGrpSpPr>
        <p:grpSpPr>
          <a:xfrm>
            <a:off x="7761532" y="13954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0E803325-1F7F-4244-964E-D41D3383A9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宜野座村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460E80C5-226E-4374-AAD5-16EA0056EE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9C16D844-66C4-4B5E-9E63-F88BF707D9DC}"/>
              </a:ext>
            </a:extLst>
          </p:cNvPr>
          <p:cNvGrpSpPr/>
          <p:nvPr/>
        </p:nvGrpSpPr>
        <p:grpSpPr>
          <a:xfrm>
            <a:off x="5973692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ABDC828B-A471-45F9-9AF0-FD7590259C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南風原町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F5E5E60F-AEB5-44A5-BEF2-0E5E1CA547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F94556D2-5252-4A32-8D6D-15A71F2F64DF}"/>
              </a:ext>
            </a:extLst>
          </p:cNvPr>
          <p:cNvGrpSpPr/>
          <p:nvPr/>
        </p:nvGrpSpPr>
        <p:grpSpPr>
          <a:xfrm>
            <a:off x="5210294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9F372AF2-BDAE-4304-80A9-CA8BE278B6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豊見城市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E40732B8-BDAF-4F31-80A5-CA623D08FD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012F2A2-CE8F-40E4-A3AE-79BD1D62C840}"/>
              </a:ext>
            </a:extLst>
          </p:cNvPr>
          <p:cNvGrpSpPr/>
          <p:nvPr/>
        </p:nvGrpSpPr>
        <p:grpSpPr>
          <a:xfrm>
            <a:off x="6720311" y="37055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4A877FA-D6E1-4C0C-9076-9DAAC5BEDB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南城市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1D2093C2-E054-43FF-92E1-5C2A4ED39D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58C5A552-0F52-477B-A192-EE1481F809B7}"/>
              </a:ext>
            </a:extLst>
          </p:cNvPr>
          <p:cNvGrpSpPr/>
          <p:nvPr/>
        </p:nvGrpSpPr>
        <p:grpSpPr>
          <a:xfrm>
            <a:off x="5973692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4B3BB8DC-6B1D-4CEE-8477-97776CDA45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C61F9F36-79E4-4F0A-9554-20C92E7D8E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F2C1F210-AD3C-423D-AA93-85CD8FCC1B55}"/>
              </a:ext>
            </a:extLst>
          </p:cNvPr>
          <p:cNvGrpSpPr/>
          <p:nvPr/>
        </p:nvGrpSpPr>
        <p:grpSpPr>
          <a:xfrm>
            <a:off x="5210294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A95C91FD-FCC5-43CC-A130-1C6883BCCC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那覇市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F7C52563-D398-4C98-A603-035B45FB5D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815616FF-9025-40C9-87C8-E111AABA1BAB}"/>
              </a:ext>
            </a:extLst>
          </p:cNvPr>
          <p:cNvGrpSpPr/>
          <p:nvPr/>
        </p:nvGrpSpPr>
        <p:grpSpPr>
          <a:xfrm>
            <a:off x="6720311" y="32442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0F2AD563-F5B4-444D-A3E9-31A9B16456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与那原町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9D1BEB56-3C35-4764-8AEE-98484BBDE2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2F9427D6-CB02-410A-8582-FCD05C0371F1}"/>
              </a:ext>
            </a:extLst>
          </p:cNvPr>
          <p:cNvGrpSpPr/>
          <p:nvPr/>
        </p:nvGrpSpPr>
        <p:grpSpPr>
          <a:xfrm>
            <a:off x="5629743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9C4C79BA-926F-41B2-BE98-3DE61FE1DC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嘉手納町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834008C4-C951-4CC8-9639-E0900C043A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D6B13A66-F1F2-4661-83B7-EA204E7E692B}"/>
              </a:ext>
            </a:extLst>
          </p:cNvPr>
          <p:cNvGrpSpPr/>
          <p:nvPr/>
        </p:nvGrpSpPr>
        <p:grpSpPr>
          <a:xfrm>
            <a:off x="4866345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9473F84A-6948-4EAC-9D90-AAB1670FD8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北谷町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6C7F6B8C-9608-4F7B-A041-3E73DE30C5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4FC4A9EC-ABD1-47C7-9B17-62EDAA5A7472}"/>
              </a:ext>
            </a:extLst>
          </p:cNvPr>
          <p:cNvGrpSpPr/>
          <p:nvPr/>
        </p:nvGrpSpPr>
        <p:grpSpPr>
          <a:xfrm>
            <a:off x="6669977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388DEB7D-BFA1-4A88-934C-23BB1515B0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沖縄市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DE875E9E-F0A4-4842-A209-106AFF4A47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D03D036F-752A-4042-BA10-D1004F4DAAF4}"/>
              </a:ext>
            </a:extLst>
          </p:cNvPr>
          <p:cNvGrpSpPr/>
          <p:nvPr/>
        </p:nvGrpSpPr>
        <p:grpSpPr>
          <a:xfrm>
            <a:off x="6955202" y="1857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AF206E2C-A0A4-4C50-8A37-FF423DCBB1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金武町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A9ABD264-4EC8-4B3C-BDC1-6E2C96FDAB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094FB450-C5AE-4C2E-91AA-3AC120E66E1E}"/>
              </a:ext>
            </a:extLst>
          </p:cNvPr>
          <p:cNvGrpSpPr/>
          <p:nvPr/>
        </p:nvGrpSpPr>
        <p:grpSpPr>
          <a:xfrm>
            <a:off x="7433375" y="2327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9B0513A4-5F88-4C69-B58D-F17DF44FB0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うるま市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B41C3DA6-811B-4945-91B9-D548379D8F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2503837F-B846-4819-8217-5AE5A3215DD9}"/>
              </a:ext>
            </a:extLst>
          </p:cNvPr>
          <p:cNvGrpSpPr/>
          <p:nvPr/>
        </p:nvGrpSpPr>
        <p:grpSpPr>
          <a:xfrm>
            <a:off x="4681787" y="18663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9518CC4C-6DC9-40AB-A855-58458E0959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読谷村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6E029EE1-36B8-4AC4-B625-517F3D16D5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952FEEC6-8A12-4308-A48C-8C2747019319}"/>
              </a:ext>
            </a:extLst>
          </p:cNvPr>
          <p:cNvGrpSpPr/>
          <p:nvPr/>
        </p:nvGrpSpPr>
        <p:grpSpPr>
          <a:xfrm>
            <a:off x="5503908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C18CBAA2-9961-4C4D-AE4E-EB8440DF17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浦添市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EAA22017-1EF8-4BC5-A420-6D49079E37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621D77CC-5FDA-4BA5-A4DC-5CB6AD0CBAEE}"/>
              </a:ext>
            </a:extLst>
          </p:cNvPr>
          <p:cNvGrpSpPr/>
          <p:nvPr/>
        </p:nvGrpSpPr>
        <p:grpSpPr>
          <a:xfrm>
            <a:off x="4740510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8E43CEED-017D-473B-96E7-E6DD9F9B81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宜野湾市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21077AB7-E77D-46F0-84EA-397A3620F4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00EA68A1-B3E3-40EF-881D-9C67C129BE7C}"/>
              </a:ext>
            </a:extLst>
          </p:cNvPr>
          <p:cNvGrpSpPr/>
          <p:nvPr/>
        </p:nvGrpSpPr>
        <p:grpSpPr>
          <a:xfrm>
            <a:off x="6544142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BC6C9548-3E8F-494D-A5D2-22F022BF48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中城村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F40CB9C5-B24C-4B43-B936-B0DEBD7B7A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3174E817-674A-419B-B83E-5C3C4B90E4D8}"/>
              </a:ext>
            </a:extLst>
          </p:cNvPr>
          <p:cNvGrpSpPr/>
          <p:nvPr/>
        </p:nvGrpSpPr>
        <p:grpSpPr>
          <a:xfrm>
            <a:off x="7307540" y="2789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A613FF04-C342-4E44-A18F-1E11F5852F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北中城村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0900BF30-4309-4A59-9B54-3B138D9254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0791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A4 210 x 297 mm</PresentationFormat>
  <Paragraphs>340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dmap047_沖縄県の市町村別の数値入力データマップ</dc:title>
  <dc:subject>dmap047_沖縄県の市町村別の数値入力データマップ</dc:subject>
  <dc:creator>でじけろお</dc:creator>
  <cp:lastModifiedBy/>
  <cp:revision>1</cp:revision>
  <dcterms:created xsi:type="dcterms:W3CDTF">2012-07-12T03:00:19Z</dcterms:created>
  <dcterms:modified xsi:type="dcterms:W3CDTF">2022-04-11T05:50:11Z</dcterms:modified>
  <cp:category/>
  <cp:version>1</cp:version>
</cp:coreProperties>
</file>